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1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5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8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9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3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8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1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4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0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5C4C-1922-4F8A-AA1A-F513765F1C4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D7C6-A07A-4649-B2E9-7B1C2E164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1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8528" y="2416933"/>
            <a:ext cx="4946202" cy="1880376"/>
            <a:chOff x="701702" y="1105785"/>
            <a:chExt cx="4711216" cy="1698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1" t="12018" r="8705" b="11914"/>
            <a:stretch/>
          </p:blipFill>
          <p:spPr>
            <a:xfrm>
              <a:off x="3044340" y="1105785"/>
              <a:ext cx="2282572" cy="169823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02" y="1105785"/>
              <a:ext cx="2229455" cy="1672091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2392326" y="2508318"/>
              <a:ext cx="37213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32953" y="2217051"/>
              <a:ext cx="698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мкм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73072" y="2245933"/>
              <a:ext cx="6398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мкм</a:t>
              </a:r>
            </a:p>
            <a:p>
              <a:endPara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878451" y="2494050"/>
              <a:ext cx="351110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E:\ALEX\САЙТЫ, СТЕНДЫ И ПРЕЗЕНТАЦИИ\ПРЕЗЕНТАЦИИ\TvGu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474" cy="1010127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802911" y="449263"/>
            <a:ext cx="7573925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ДЕФОРМАЦИИ НА  МИКРОСТРУКТУРУ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СПЛАВОВ ГЕЙСЛЕРА</a:t>
            </a:r>
            <a:endParaRPr lang="ru-RU" dirty="0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4954588" y="79375"/>
            <a:ext cx="441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XXVIII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КАРГИНСКИЕ ЧТЕНИЯ</a:t>
            </a:r>
          </a:p>
        </p:txBody>
      </p:sp>
      <p:sp>
        <p:nvSpPr>
          <p:cNvPr id="35" name="Прямоугольник 13"/>
          <p:cNvSpPr>
            <a:spLocks noChangeArrowheads="1"/>
          </p:cNvSpPr>
          <p:nvPr/>
        </p:nvSpPr>
        <p:spPr bwMode="auto">
          <a:xfrm>
            <a:off x="1317305" y="819940"/>
            <a:ext cx="309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Алексей Денисович</a:t>
            </a:r>
            <a:endParaRPr lang="ru-RU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16825"/>
            <a:ext cx="1185530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настоящей работе представлены результаты экспериментального исследования микроструктуры и магнитной доменной структуры поликристаллического сплава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Гейслера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системы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подвергнутого деформационной обработке методом изотермической ковки. Эксперименты по выявлению структуры образца до и после деформации проведены методами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сканирующей электронной, атомно-силовой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магнитно-силовой микроскопии (МСМ)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92528" y="2041206"/>
            <a:ext cx="372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652234" y="2432024"/>
            <a:ext cx="2214952" cy="1960534"/>
            <a:chOff x="7254309" y="2646720"/>
            <a:chExt cx="2515250" cy="2052072"/>
          </a:xfrm>
        </p:grpSpPr>
        <p:pic>
          <p:nvPicPr>
            <p:cNvPr id="39" name="Рисунок 38"/>
            <p:cNvPicPr/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3" t="214" r="16189" b="-214"/>
            <a:stretch/>
          </p:blipFill>
          <p:spPr bwMode="auto">
            <a:xfrm>
              <a:off x="7254309" y="2646720"/>
              <a:ext cx="2455549" cy="20520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9115355" y="4455061"/>
              <a:ext cx="504966" cy="1122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884313" y="4158512"/>
              <a:ext cx="885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мкм</a:t>
              </a:r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56653" y="4631727"/>
            <a:ext cx="43562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Микроструктура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(а) исходного сплава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крупные зерна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(70-150 мкм) с мартенситным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рельефом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деформированного сплава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зерна (5-10 мкм) </a:t>
            </a: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0866"/>
              </p:ext>
            </p:extLst>
          </p:nvPr>
        </p:nvGraphicFramePr>
        <p:xfrm>
          <a:off x="28528" y="4346017"/>
          <a:ext cx="48356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691">
                  <a:extLst>
                    <a:ext uri="{9D8B030D-6E8A-4147-A177-3AD203B41FA5}">
                      <a16:colId xmlns:a16="http://schemas.microsoft.com/office/drawing/2014/main" val="354251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                                        б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59094"/>
                  </a:ext>
                </a:extLst>
              </a:tr>
            </a:tbl>
          </a:graphicData>
        </a:graphic>
      </p:graphicFrame>
      <p:grpSp>
        <p:nvGrpSpPr>
          <p:cNvPr id="56" name="Группа 55"/>
          <p:cNvGrpSpPr/>
          <p:nvPr/>
        </p:nvGrpSpPr>
        <p:grpSpPr>
          <a:xfrm>
            <a:off x="9904787" y="2451460"/>
            <a:ext cx="2175634" cy="1921661"/>
            <a:chOff x="9219223" y="2854999"/>
            <a:chExt cx="2175634" cy="1921661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3" r="15103"/>
            <a:stretch/>
          </p:blipFill>
          <p:spPr>
            <a:xfrm>
              <a:off x="9219223" y="2854999"/>
              <a:ext cx="2157613" cy="1921661"/>
            </a:xfrm>
            <a:prstGeom prst="rect">
              <a:avLst/>
            </a:prstGeom>
          </p:spPr>
        </p:pic>
        <p:cxnSp>
          <p:nvCxnSpPr>
            <p:cNvPr id="53" name="Прямая соединительная линия 52"/>
            <p:cNvCxnSpPr/>
            <p:nvPr/>
          </p:nvCxnSpPr>
          <p:spPr>
            <a:xfrm>
              <a:off x="10707832" y="4622437"/>
              <a:ext cx="464024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0632629" y="4330050"/>
              <a:ext cx="7622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r>
                <a:rPr lang="ru-RU" sz="13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мкм</a:t>
              </a:r>
              <a:endPara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08156"/>
              </p:ext>
            </p:extLst>
          </p:nvPr>
        </p:nvGraphicFramePr>
        <p:xfrm>
          <a:off x="7683690" y="4414044"/>
          <a:ext cx="41716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612">
                  <a:extLst>
                    <a:ext uri="{9D8B030D-6E8A-4147-A177-3AD203B41FA5}">
                      <a16:colId xmlns:a16="http://schemas.microsoft.com/office/drawing/2014/main" val="3542516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                                        б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59094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8048177" y="4779404"/>
            <a:ext cx="4250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Доменная структура исходного образца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180-градусные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(полосовые и типа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«звездочки»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 доменная структура типа «звездочки» пересекает границы зерен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5216781" y="2379880"/>
            <a:ext cx="2116400" cy="2034164"/>
            <a:chOff x="5360350" y="1742657"/>
            <a:chExt cx="3947430" cy="3941945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2" r="14483"/>
            <a:stretch/>
          </p:blipFill>
          <p:spPr>
            <a:xfrm>
              <a:off x="5360350" y="1742657"/>
              <a:ext cx="3947430" cy="3941945"/>
            </a:xfrm>
            <a:prstGeom prst="rect">
              <a:avLst/>
            </a:prstGeom>
          </p:spPr>
        </p:pic>
        <p:cxnSp>
          <p:nvCxnSpPr>
            <p:cNvPr id="63" name="Прямая соединительная линия 62"/>
            <p:cNvCxnSpPr/>
            <p:nvPr/>
          </p:nvCxnSpPr>
          <p:spPr>
            <a:xfrm>
              <a:off x="7606975" y="5135886"/>
              <a:ext cx="82475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334587" y="4649396"/>
              <a:ext cx="1503502" cy="567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мкм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667534" y="4651981"/>
            <a:ext cx="3016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АСМ-изображение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ультрамелкозернистой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≤ 1мкм) 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крупных зерен в процессе изотермической ковки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11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154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Bright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Александра Ивановна</dc:creator>
  <cp:lastModifiedBy>Иванова Александра Ивановна</cp:lastModifiedBy>
  <cp:revision>21</cp:revision>
  <dcterms:created xsi:type="dcterms:W3CDTF">2022-03-25T10:44:33Z</dcterms:created>
  <dcterms:modified xsi:type="dcterms:W3CDTF">2022-03-25T13:41:37Z</dcterms:modified>
</cp:coreProperties>
</file>