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7" r:id="rId1"/>
  </p:sldMasterIdLst>
  <p:sldIdLst>
    <p:sldId id="256" r:id="rId2"/>
  </p:sldIdLst>
  <p:sldSz cx="12801600" cy="9601200" type="A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8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866D0F-FBFF-4CA6-BF47-7BD679753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BC2D92D-6CCA-4006-B81B-E0D46DAF4B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3791FE-18AA-45F1-AD8B-3BDFB09C3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2564-61B9-407E-8755-C283135BDC4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8CBE2F-D6A3-488E-B7FB-A2ACBFC29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721F56-4232-48C6-B383-D0EB70C1B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DD7B-B449-48DC-9411-E8687F111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61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A967BD-A7C8-454F-888F-556EB581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081B9E1-8671-44AA-889B-D7CA4A3928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2C1DC8-611B-458C-A407-C80C8D26B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2564-61B9-407E-8755-C283135BDC4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D93FE9-D28F-411D-A835-0F962C629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9332A5-190C-4993-BEA6-9267047D3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DD7B-B449-48DC-9411-E8687F111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09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7FCE8D9-7EB0-429A-8BB5-728504893F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3956FA-56B9-40CE-8759-41ADEFC57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CE6EC2-FC4A-4686-BA03-F97F060C5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2564-61B9-407E-8755-C283135BDC4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2EFACA-D4B9-4A11-8D36-51D845F7E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E86B5F-36E7-4777-98DA-B6C1A0EEF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DD7B-B449-48DC-9411-E8687F111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16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0A3F44-A8B0-4DBD-ACD6-2F61AD9FC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531CE3-5BE1-4421-9AD6-B1A740D89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4B7FE3-03D1-4887-99BA-87956A93F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2564-61B9-407E-8755-C283135BDC4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6E90AA-2E85-461B-95B1-283FD5A3B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E5262D-6B6E-461C-93C4-4CA112973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DD7B-B449-48DC-9411-E8687F111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26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FADC99-151C-4CED-8D52-4C5422E2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C3337C-3B97-4268-BFD9-53796E7BE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BB8242-9D76-4497-A207-FA40EEEA0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2564-61B9-407E-8755-C283135BDC4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220487-A2C9-4DA3-82B3-712049D91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C9B5F4-6CD1-49EE-A171-287B8D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DD7B-B449-48DC-9411-E8687F111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57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69710F-02CB-481A-9F12-78A0F0248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D3F6D3-5137-4047-A53C-39C7F5497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8FC899-A4BF-4605-8776-35B3CEA9A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C76123-F221-474C-AC74-F11BBA018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2564-61B9-407E-8755-C283135BDC4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EB02DB-A4A9-4CB0-9404-7C7B5CB3B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90E352-D505-4A50-A3E6-5B8B7B72F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DD7B-B449-48DC-9411-E8687F111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24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626E8C-7EB3-4ECB-AC52-1BCD8D4E1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EDCED7B-01E3-457E-B836-654D561ED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5AD9E57-5CA3-4BB1-B91D-685E4741D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9270A16-F021-42AB-A209-01248752C5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38799E5-CC61-4D87-B1C0-6C56E10EEC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E96D4AF-FDC2-4FE5-B52D-AB6CDD306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2564-61B9-407E-8755-C283135BDC4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18BE3C7-E488-47B7-BC88-245E871A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19F6483-5E31-4DD4-A7D8-CBC88E24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DD7B-B449-48DC-9411-E8687F111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55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3E6CE-8721-4BBC-AA2B-874FC1F7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6E93C83-9DF8-47CB-97F0-1FD681EEB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2564-61B9-407E-8755-C283135BDC4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86E4061-425F-4495-92AA-47C69D614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9D2CB69-DD84-4F8D-AC52-B957E6A3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DD7B-B449-48DC-9411-E8687F111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4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8B97222-B74D-45FB-B459-2FD39FB01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2564-61B9-407E-8755-C283135BDC4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1DFBB44-3EE4-4059-9759-7F4B0D2E8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383E48A-76E8-4FCC-B7C3-8B1B5876F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DD7B-B449-48DC-9411-E8687F111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6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072AA5-D1CE-4D14-A664-67336758C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AD8B2D-C93C-45CF-A888-E2F449F03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9CBBF67-E3E9-486E-811E-A3F9B32D5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9B0C38-430D-4317-B594-6161196CC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2564-61B9-407E-8755-C283135BDC4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544260-39D5-4C75-9BA0-D1797E19F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D2AA68B-B48E-45F1-8F25-D8EDC694E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DD7B-B449-48DC-9411-E8687F111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25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3A4877-6D21-411F-AAC8-33C472748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4664003-21B7-4A91-B5C5-8A857ED6B9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5C2463D-1797-4603-BB63-3246F7BFA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886E72-2037-4471-9917-276E92F92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2564-61B9-407E-8755-C283135BDC4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3809AF-B3D7-480A-BB17-F2F4F18EA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92081B-792F-4CD4-A122-0C247BA83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EDD7B-B449-48DC-9411-E8687F111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78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B6B5F5-5300-4F2A-9968-8485718B1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6E1CBF-7974-4A24-A4BD-13DA72BCB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E132D8-C8B5-4520-B7EB-E76F92F6A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42564-61B9-407E-8755-C283135BDC49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BBA41C-8F58-4FE4-B32E-A42C889FF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B1BCB5-D638-416E-9939-0D2C8202F4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EDD7B-B449-48DC-9411-E8687F111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36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8" r:id="rId1"/>
    <p:sldLayoutId id="2147484479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5DDA082-499E-428E-A141-0CF5539668DD}"/>
              </a:ext>
            </a:extLst>
          </p:cNvPr>
          <p:cNvSpPr txBox="1"/>
          <p:nvPr/>
        </p:nvSpPr>
        <p:spPr>
          <a:xfrm>
            <a:off x="3305175" y="2112330"/>
            <a:ext cx="9327916" cy="38282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работы:</a:t>
            </a:r>
            <a:r>
              <a:rPr lang="ru-RU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экспериментальное изучение магнитной доменной структуры этих соединений.</a:t>
            </a: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Синтез исходного сплава был выполнен методом индукционной плав­ки в атмосфере аргона. Микроструктура полученных слитков была образована двумя фазовыми составляющими: матрица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TbFe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включениями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TbFe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Исследование магнитной струк­ту­ры поверхности проводилось на ска­нирующем зондовом микроскопе 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Solver Next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 MDT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методом магнитно-силовой микроскопии (МСМ) с применение двухпроходного режима сканирования.</a:t>
            </a:r>
            <a:endParaRPr lang="ru-RU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D494BB-DD0E-46FE-B0F5-642A1849A1E8}"/>
              </a:ext>
            </a:extLst>
          </p:cNvPr>
          <p:cNvSpPr txBox="1"/>
          <p:nvPr/>
        </p:nvSpPr>
        <p:spPr>
          <a:xfrm>
            <a:off x="2943225" y="-57034"/>
            <a:ext cx="8566148" cy="1051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ДОМЕННАЯ СТРУКТУРА РЕДКОЗЕМЕЛЬНОГО ИНТЕРМЕТАЛЛИДА TbFe</a:t>
            </a:r>
            <a:r>
              <a:rPr lang="ru-RU" sz="2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DC58E2-D207-414F-8095-50D685305824}"/>
              </a:ext>
            </a:extLst>
          </p:cNvPr>
          <p:cNvSpPr txBox="1"/>
          <p:nvPr/>
        </p:nvSpPr>
        <p:spPr>
          <a:xfrm>
            <a:off x="3177939" y="990767"/>
            <a:ext cx="7286861" cy="9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Курносов Юрий Алексеевич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кафедра ФКС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ТвГУ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Семенова Елена Михайловна.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F0E0F7B-3710-4BF2-B5A8-2B3EBE1335A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8" t="847" r="16310" b="3725"/>
          <a:stretch/>
        </p:blipFill>
        <p:spPr bwMode="auto">
          <a:xfrm>
            <a:off x="168509" y="2174128"/>
            <a:ext cx="2987183" cy="30035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C8D1384-75FA-4B7A-90DB-B176133EEECD}"/>
              </a:ext>
            </a:extLst>
          </p:cNvPr>
          <p:cNvSpPr txBox="1"/>
          <p:nvPr/>
        </p:nvSpPr>
        <p:spPr>
          <a:xfrm>
            <a:off x="0" y="5330545"/>
            <a:ext cx="31556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Рис.1. Доменная структура поверх­ности TbFe</a:t>
            </a:r>
            <a:r>
              <a:rPr lang="ru-RU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выявленная методом МСМ.</a:t>
            </a:r>
            <a:endParaRPr lang="ru-RU" sz="16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430054-7459-4342-B014-BD8CB294DA31}"/>
              </a:ext>
            </a:extLst>
          </p:cNvPr>
          <p:cNvSpPr txBox="1"/>
          <p:nvPr/>
        </p:nvSpPr>
        <p:spPr>
          <a:xfrm>
            <a:off x="47394" y="6208872"/>
            <a:ext cx="12619735" cy="3279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рис.1 представлено МСМ-изображение полей рассеяния доменной структуры на базисной плоскости образца </a:t>
            </a:r>
            <a:r>
              <a:rPr lang="en-US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TbFe</a:t>
            </a:r>
            <a:r>
              <a:rPr lang="ru-RU" sz="2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Видно, что конфигурация доменов поверхности является неупорядоченной. Это связано с тем, что в процессе подготовки поверхности на нее оказывается механическое воздействие алмазными пастами. Поскольку этот состав характеризуется высокими константами магнитострикции (до 10</a:t>
            </a:r>
            <a:r>
              <a:rPr lang="ru-RU" sz="2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то полировка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поверхности приводит к стрикционным напряжениям поверхностного слоя и формирует неравновесную доменную структуру. Для устранения напряжений в поверхностном слое и выявления равновесной ДС применяется электрохимическая полировка.</a:t>
            </a: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F62EE5F0-7E71-45F2-A9F5-D67FB869E8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" y="196919"/>
            <a:ext cx="1485663" cy="148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57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195</Words>
  <Application>Microsoft Office PowerPoint</Application>
  <PresentationFormat>A3 (297x420 мм)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Yuri Kurnosov</dc:creator>
  <cp:lastModifiedBy>Yuri Kurnosov</cp:lastModifiedBy>
  <cp:revision>3</cp:revision>
  <dcterms:created xsi:type="dcterms:W3CDTF">2022-03-21T15:44:52Z</dcterms:created>
  <dcterms:modified xsi:type="dcterms:W3CDTF">2022-03-24T16:05:32Z</dcterms:modified>
</cp:coreProperties>
</file>