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9" r:id="rId1"/>
  </p:sldMasterIdLst>
  <p:notesMasterIdLst>
    <p:notesMasterId r:id="rId3"/>
  </p:notesMasterIdLst>
  <p:sldIdLst>
    <p:sldId id="256" r:id="rId2"/>
  </p:sldIdLst>
  <p:sldSz cx="21386800" cy="2519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06" userDrawn="1">
          <p15:clr>
            <a:srgbClr val="A4A3A4"/>
          </p15:clr>
        </p15:guide>
        <p15:guide id="2" orient="horz" pos="7937" userDrawn="1">
          <p15:clr>
            <a:srgbClr val="A4A3A4"/>
          </p15:clr>
        </p15:guide>
        <p15:guide id="3" pos="4763" userDrawn="1">
          <p15:clr>
            <a:srgbClr val="A4A3A4"/>
          </p15:clr>
        </p15:guide>
        <p15:guide id="4" pos="67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76" autoAdjust="0"/>
    <p:restoredTop sz="95217" autoAdjust="0"/>
  </p:normalViewPr>
  <p:slideViewPr>
    <p:cSldViewPr>
      <p:cViewPr>
        <p:scale>
          <a:sx n="50" d="100"/>
          <a:sy n="50" d="100"/>
        </p:scale>
        <p:origin x="1968" y="-2676"/>
      </p:cViewPr>
      <p:guideLst>
        <p:guide orient="horz" pos="5606"/>
        <p:guide orient="horz" pos="7937"/>
        <p:guide pos="4763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415BD-B095-4FE6-8F47-B09978126710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74850" y="685800"/>
            <a:ext cx="2908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320AF-EF99-42D3-AC82-0E2A804B9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285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74850" y="685800"/>
            <a:ext cx="29083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320AF-EF99-42D3-AC82-0E2A804B9F5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332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8017" y="8770179"/>
            <a:ext cx="16230766" cy="6047994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6812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7822" y="15993584"/>
            <a:ext cx="11931161" cy="4556036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369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889909" indent="0" algn="ctr">
              <a:buNone/>
              <a:defRPr sz="3698"/>
            </a:lvl2pPr>
            <a:lvl3pPr marL="1779818" indent="0" algn="ctr">
              <a:buNone/>
              <a:defRPr sz="3504"/>
            </a:lvl3pPr>
            <a:lvl4pPr marL="2669727" indent="0" algn="ctr">
              <a:buNone/>
              <a:defRPr sz="3114"/>
            </a:lvl4pPr>
            <a:lvl5pPr marL="3559636" indent="0" algn="ctr">
              <a:buNone/>
              <a:defRPr sz="3114"/>
            </a:lvl5pPr>
            <a:lvl6pPr marL="4449545" indent="0" algn="ctr">
              <a:buNone/>
              <a:defRPr sz="3114"/>
            </a:lvl6pPr>
            <a:lvl7pPr marL="5339453" indent="0" algn="ctr">
              <a:buNone/>
              <a:defRPr sz="3114"/>
            </a:lvl7pPr>
            <a:lvl8pPr marL="6229363" indent="0" algn="ctr">
              <a:buNone/>
              <a:defRPr sz="3114"/>
            </a:lvl8pPr>
            <a:lvl9pPr marL="7119272" indent="0" algn="ctr">
              <a:buNone/>
              <a:defRPr sz="311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C238CD-495E-46B6-A561-F21B43DB698E}" type="datetimeFigureOut">
              <a:rPr lang="ru-RU" smtClean="0"/>
              <a:pPr>
                <a:defRPr/>
              </a:pPr>
              <a:t>24.03.2022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F65112-2427-4572-B6A7-E6FD8271FD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29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E485CC-D18B-4E9A-824F-F597C3170B56}" type="datetimeFigureOut">
              <a:rPr lang="ru-RU" smtClean="0"/>
              <a:pPr>
                <a:defRPr/>
              </a:pPr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98B9D-548B-45C7-8D9C-E7AE2EA498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23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179002" y="3443997"/>
            <a:ext cx="2465109" cy="1831198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56364" y="3443997"/>
            <a:ext cx="11030607" cy="1831198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E485CC-D18B-4E9A-824F-F597C3170B56}" type="datetimeFigureOut">
              <a:rPr lang="ru-RU" smtClean="0"/>
              <a:pPr>
                <a:defRPr/>
              </a:pPr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98B9D-548B-45C7-8D9C-E7AE2EA498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2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E485CC-D18B-4E9A-824F-F597C3170B56}" type="datetimeFigureOut">
              <a:rPr lang="ru-RU" smtClean="0"/>
              <a:pPr>
                <a:defRPr/>
              </a:pPr>
              <a:t>24.03.2022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98B9D-548B-45C7-8D9C-E7AE2EA498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17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7804" y="8770179"/>
            <a:ext cx="16232581" cy="6047994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6812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7822" y="15993294"/>
            <a:ext cx="11931161" cy="4648590"/>
          </a:xfrm>
        </p:spPr>
        <p:txBody>
          <a:bodyPr anchor="t" anchorCtr="1">
            <a:normAutofit/>
          </a:bodyPr>
          <a:lstStyle>
            <a:lvl1pPr marL="0" indent="0">
              <a:buNone/>
              <a:defRPr sz="3698">
                <a:solidFill>
                  <a:schemeClr val="tx1"/>
                </a:solidFill>
              </a:defRPr>
            </a:lvl1pPr>
            <a:lvl2pPr marL="889909" indent="0">
              <a:buNone/>
              <a:defRPr sz="3698">
                <a:solidFill>
                  <a:schemeClr val="tx1">
                    <a:tint val="75000"/>
                  </a:schemeClr>
                </a:solidFill>
              </a:defRPr>
            </a:lvl2pPr>
            <a:lvl3pPr marL="1779818" indent="0">
              <a:buNone/>
              <a:defRPr sz="3504">
                <a:solidFill>
                  <a:schemeClr val="tx1">
                    <a:tint val="75000"/>
                  </a:schemeClr>
                </a:solidFill>
              </a:defRPr>
            </a:lvl3pPr>
            <a:lvl4pPr marL="2669727" indent="0">
              <a:buNone/>
              <a:defRPr sz="3114">
                <a:solidFill>
                  <a:schemeClr val="tx1">
                    <a:tint val="75000"/>
                  </a:schemeClr>
                </a:solidFill>
              </a:defRPr>
            </a:lvl4pPr>
            <a:lvl5pPr marL="3559636" indent="0">
              <a:buNone/>
              <a:defRPr sz="3114">
                <a:solidFill>
                  <a:schemeClr val="tx1">
                    <a:tint val="75000"/>
                  </a:schemeClr>
                </a:solidFill>
              </a:defRPr>
            </a:lvl5pPr>
            <a:lvl6pPr marL="4449545" indent="0">
              <a:buNone/>
              <a:defRPr sz="3114">
                <a:solidFill>
                  <a:schemeClr val="tx1">
                    <a:tint val="75000"/>
                  </a:schemeClr>
                </a:solidFill>
              </a:defRPr>
            </a:lvl6pPr>
            <a:lvl7pPr marL="5339453" indent="0">
              <a:buNone/>
              <a:defRPr sz="3114">
                <a:solidFill>
                  <a:schemeClr val="tx1">
                    <a:tint val="75000"/>
                  </a:schemeClr>
                </a:solidFill>
              </a:defRPr>
            </a:lvl7pPr>
            <a:lvl8pPr marL="6229363" indent="0">
              <a:buNone/>
              <a:defRPr sz="3114">
                <a:solidFill>
                  <a:schemeClr val="tx1">
                    <a:tint val="75000"/>
                  </a:schemeClr>
                </a:solidFill>
              </a:defRPr>
            </a:lvl8pPr>
            <a:lvl9pPr marL="7119272" indent="0">
              <a:buNone/>
              <a:defRPr sz="3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FC64B-0028-4CB9-B70F-87D1555E3CAE}" type="datetimeFigureOut">
              <a:rPr lang="ru-RU" smtClean="0"/>
              <a:pPr>
                <a:defRPr/>
              </a:pPr>
              <a:t>24.03.2022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7047C-397C-4899-BC78-4033730701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98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8016" y="9693590"/>
            <a:ext cx="7690320" cy="1139834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8464" y="9693590"/>
            <a:ext cx="7696151" cy="1139834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E485CC-D18B-4E9A-824F-F597C3170B56}" type="datetimeFigureOut">
              <a:rPr lang="ru-RU" smtClean="0"/>
              <a:pPr>
                <a:defRPr/>
              </a:pPr>
              <a:t>24.03.2022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98B9D-548B-45C7-8D9C-E7AE2EA498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02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015" y="8500801"/>
            <a:ext cx="7690323" cy="2587194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3698" b="0" cap="all" spc="195" baseline="0">
                <a:solidFill>
                  <a:schemeClr val="tx2"/>
                </a:solidFill>
              </a:defRPr>
            </a:lvl1pPr>
            <a:lvl2pPr marL="889909" indent="0">
              <a:buNone/>
              <a:defRPr sz="3698" b="1"/>
            </a:lvl2pPr>
            <a:lvl3pPr marL="1779818" indent="0">
              <a:buNone/>
              <a:defRPr sz="3504" b="1"/>
            </a:lvl3pPr>
            <a:lvl4pPr marL="2669727" indent="0">
              <a:buNone/>
              <a:defRPr sz="3114" b="1"/>
            </a:lvl4pPr>
            <a:lvl5pPr marL="3559636" indent="0">
              <a:buNone/>
              <a:defRPr sz="3114" b="1"/>
            </a:lvl5pPr>
            <a:lvl6pPr marL="4449545" indent="0">
              <a:buNone/>
              <a:defRPr sz="3114" b="1"/>
            </a:lvl6pPr>
            <a:lvl7pPr marL="5339453" indent="0">
              <a:buNone/>
              <a:defRPr sz="3114" b="1"/>
            </a:lvl7pPr>
            <a:lvl8pPr marL="6229363" indent="0">
              <a:buNone/>
              <a:defRPr sz="3114" b="1"/>
            </a:lvl8pPr>
            <a:lvl9pPr marL="7119272" indent="0">
              <a:buNone/>
              <a:defRPr sz="311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8015" y="11549989"/>
            <a:ext cx="7690323" cy="954194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8464" y="11549989"/>
            <a:ext cx="7696151" cy="9541949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1118464" y="8500801"/>
            <a:ext cx="7696151" cy="2587194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3698" b="0" cap="all" spc="195" baseline="0">
                <a:solidFill>
                  <a:schemeClr val="tx2"/>
                </a:solidFill>
              </a:defRPr>
            </a:lvl1pPr>
            <a:lvl2pPr marL="889909" indent="0">
              <a:buNone/>
              <a:defRPr sz="3698" b="1"/>
            </a:lvl2pPr>
            <a:lvl3pPr marL="1779818" indent="0">
              <a:buNone/>
              <a:defRPr sz="3504" b="1"/>
            </a:lvl3pPr>
            <a:lvl4pPr marL="2669727" indent="0">
              <a:buNone/>
              <a:defRPr sz="3114" b="1"/>
            </a:lvl4pPr>
            <a:lvl5pPr marL="3559636" indent="0">
              <a:buNone/>
              <a:defRPr sz="3114" b="1"/>
            </a:lvl5pPr>
            <a:lvl6pPr marL="4449545" indent="0">
              <a:buNone/>
              <a:defRPr sz="3114" b="1"/>
            </a:lvl6pPr>
            <a:lvl7pPr marL="5339453" indent="0">
              <a:buNone/>
              <a:defRPr sz="3114" b="1"/>
            </a:lvl7pPr>
            <a:lvl8pPr marL="6229363" indent="0">
              <a:buNone/>
              <a:defRPr sz="3114" b="1"/>
            </a:lvl8pPr>
            <a:lvl9pPr marL="7119272" indent="0">
              <a:buNone/>
              <a:defRPr sz="311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E485CC-D18B-4E9A-824F-F597C3170B56}" type="datetimeFigureOut">
              <a:rPr lang="ru-RU" smtClean="0"/>
              <a:pPr>
                <a:defRPr/>
              </a:pPr>
              <a:t>24.03.2022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98B9D-548B-45C7-8D9C-E7AE2EA498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45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468E67-2F2A-4F58-AB8A-88F7E92D99F5}" type="datetimeFigureOut">
              <a:rPr lang="ru-RU" smtClean="0"/>
              <a:pPr>
                <a:defRPr/>
              </a:pPr>
              <a:t>24.03.2022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CEA152-46AD-4A0E-BFB4-EBB64AA3AF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605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F608E8-C569-4FF8-A1C8-D66E822EC35B}" type="datetimeFigureOut">
              <a:rPr lang="ru-RU" smtClean="0"/>
              <a:pPr>
                <a:defRPr/>
              </a:pPr>
              <a:t>24.03.2022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2CA42-15D1-466C-BFEB-08AEFC66E9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86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693400" y="0"/>
            <a:ext cx="10693400" cy="25199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533" y="8245035"/>
            <a:ext cx="7696334" cy="4194473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4088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6207" y="2956797"/>
            <a:ext cx="8447786" cy="19286381"/>
          </a:xfrm>
        </p:spPr>
        <p:txBody>
          <a:bodyPr>
            <a:normAutofit/>
          </a:bodyPr>
          <a:lstStyle>
            <a:lvl1pPr>
              <a:defRPr sz="3698">
                <a:solidFill>
                  <a:schemeClr val="tx1"/>
                </a:solidFill>
              </a:defRPr>
            </a:lvl1pPr>
            <a:lvl2pPr>
              <a:defRPr sz="3114">
                <a:solidFill>
                  <a:schemeClr val="tx1"/>
                </a:solidFill>
              </a:defRPr>
            </a:lvl2pPr>
            <a:lvl3pPr>
              <a:defRPr sz="3114">
                <a:solidFill>
                  <a:schemeClr val="tx1"/>
                </a:solidFill>
              </a:defRPr>
            </a:lvl3pPr>
            <a:lvl4pPr>
              <a:defRPr sz="3114">
                <a:solidFill>
                  <a:schemeClr val="tx1"/>
                </a:solidFill>
              </a:defRPr>
            </a:lvl4pPr>
            <a:lvl5pPr>
              <a:defRPr sz="3114">
                <a:solidFill>
                  <a:schemeClr val="tx1"/>
                </a:solidFill>
              </a:defRPr>
            </a:lvl5pPr>
            <a:lvl6pPr>
              <a:defRPr sz="3114"/>
            </a:lvl6pPr>
            <a:lvl7pPr>
              <a:defRPr sz="3114"/>
            </a:lvl7pPr>
            <a:lvl8pPr>
              <a:defRPr sz="3114"/>
            </a:lvl8pPr>
            <a:lvl9pPr>
              <a:defRPr sz="311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8379" y="13044305"/>
            <a:ext cx="6656642" cy="806206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2919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889909" indent="0">
              <a:buNone/>
              <a:defRPr sz="2725"/>
            </a:lvl2pPr>
            <a:lvl3pPr marL="1779818" indent="0">
              <a:buNone/>
              <a:defRPr sz="2336"/>
            </a:lvl3pPr>
            <a:lvl4pPr marL="2669727" indent="0">
              <a:buNone/>
              <a:defRPr sz="1947"/>
            </a:lvl4pPr>
            <a:lvl5pPr marL="3559636" indent="0">
              <a:buNone/>
              <a:defRPr sz="1947"/>
            </a:lvl5pPr>
            <a:lvl6pPr marL="4449545" indent="0">
              <a:buNone/>
              <a:defRPr sz="1947"/>
            </a:lvl6pPr>
            <a:lvl7pPr marL="5339453" indent="0">
              <a:buNone/>
              <a:defRPr sz="1947"/>
            </a:lvl7pPr>
            <a:lvl8pPr marL="6229363" indent="0">
              <a:buNone/>
              <a:defRPr sz="1947"/>
            </a:lvl8pPr>
            <a:lvl9pPr marL="7119272" indent="0">
              <a:buNone/>
              <a:defRPr sz="194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E485CC-D18B-4E9A-824F-F597C3170B56}" type="datetimeFigureOut">
              <a:rPr lang="ru-RU" smtClean="0"/>
              <a:pPr>
                <a:defRPr/>
              </a:pPr>
              <a:t>24.03.2022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498533" y="22915177"/>
            <a:ext cx="8902742" cy="1175999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98B9D-548B-45C7-8D9C-E7AE2EA498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7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076" y="8245030"/>
            <a:ext cx="7699248" cy="4199996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4088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693401" y="0"/>
            <a:ext cx="10704096" cy="25199975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6228">
                <a:solidFill>
                  <a:schemeClr val="tx1"/>
                </a:solidFill>
              </a:defRPr>
            </a:lvl1pPr>
            <a:lvl2pPr marL="889909" indent="0">
              <a:buNone/>
              <a:defRPr sz="5450"/>
            </a:lvl2pPr>
            <a:lvl3pPr marL="1779818" indent="0">
              <a:buNone/>
              <a:defRPr sz="4671"/>
            </a:lvl3pPr>
            <a:lvl4pPr marL="2669727" indent="0">
              <a:buNone/>
              <a:defRPr sz="3893"/>
            </a:lvl4pPr>
            <a:lvl5pPr marL="3559636" indent="0">
              <a:buNone/>
              <a:defRPr sz="3893"/>
            </a:lvl5pPr>
            <a:lvl6pPr marL="4449545" indent="0">
              <a:buNone/>
              <a:defRPr sz="3893"/>
            </a:lvl6pPr>
            <a:lvl7pPr marL="5339453" indent="0">
              <a:buNone/>
              <a:defRPr sz="3893"/>
            </a:lvl7pPr>
            <a:lvl8pPr marL="6229363" indent="0">
              <a:buNone/>
              <a:defRPr sz="3893"/>
            </a:lvl8pPr>
            <a:lvl9pPr marL="7119272" indent="0">
              <a:buNone/>
              <a:defRPr sz="389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8379" y="13044312"/>
            <a:ext cx="6656642" cy="8062070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2919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889909" indent="0">
              <a:buNone/>
              <a:defRPr sz="2725"/>
            </a:lvl2pPr>
            <a:lvl3pPr marL="1779818" indent="0">
              <a:buNone/>
              <a:defRPr sz="2336"/>
            </a:lvl3pPr>
            <a:lvl4pPr marL="2669727" indent="0">
              <a:buNone/>
              <a:defRPr sz="1947"/>
            </a:lvl4pPr>
            <a:lvl5pPr marL="3559636" indent="0">
              <a:buNone/>
              <a:defRPr sz="1947"/>
            </a:lvl5pPr>
            <a:lvl6pPr marL="4449545" indent="0">
              <a:buNone/>
              <a:defRPr sz="1947"/>
            </a:lvl6pPr>
            <a:lvl7pPr marL="5339453" indent="0">
              <a:buNone/>
              <a:defRPr sz="1947"/>
            </a:lvl7pPr>
            <a:lvl8pPr marL="6229363" indent="0">
              <a:buNone/>
              <a:defRPr sz="1947"/>
            </a:lvl8pPr>
            <a:lvl9pPr marL="7119272" indent="0">
              <a:buNone/>
              <a:defRPr sz="194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87C6C0AD-6167-4116-A058-37BED67999BC}" type="datetimeFigureOut">
              <a:rPr lang="ru-RU" smtClean="0"/>
              <a:pPr>
                <a:defRPr/>
              </a:pPr>
              <a:t>24.03.2022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497077" y="22915177"/>
            <a:ext cx="8896909" cy="1175999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D7269-60AD-4ED9-A8AC-BCEA0662BD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08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56362" y="3544797"/>
            <a:ext cx="13887749" cy="4367996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6362" y="9693596"/>
            <a:ext cx="13887749" cy="1139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84084" y="22924761"/>
            <a:ext cx="4830531" cy="1190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47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fld id="{4FE485CC-D18B-4E9A-824F-F597C3170B56}" type="datetimeFigureOut">
              <a:rPr lang="ru-RU" smtClean="0"/>
              <a:pPr>
                <a:defRPr/>
              </a:pPr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8015" y="22915177"/>
            <a:ext cx="10657531" cy="1175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47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272706" y="22847977"/>
            <a:ext cx="855472" cy="1343999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2141" spc="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9498B9D-548B-45C7-8D9C-E7AE2EA498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05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  <p:sldLayoutId id="2147484347" r:id="rId8"/>
    <p:sldLayoutId id="2147484348" r:id="rId9"/>
    <p:sldLayoutId id="2147484349" r:id="rId10"/>
    <p:sldLayoutId id="2147484350" r:id="rId11"/>
  </p:sldLayoutIdLst>
  <p:txStyles>
    <p:titleStyle>
      <a:lvl1pPr algn="ctr" defTabSz="1779818" rtl="0" eaLnBrk="1" latinLnBrk="0" hangingPunct="1">
        <a:lnSpc>
          <a:spcPct val="90000"/>
        </a:lnSpc>
        <a:spcBef>
          <a:spcPct val="0"/>
        </a:spcBef>
        <a:buNone/>
        <a:defRPr sz="5061" kern="1200" cap="all" spc="389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44955" indent="-444955" algn="l" defTabSz="1779818" rtl="0" eaLnBrk="1" latinLnBrk="0" hangingPunct="1">
        <a:lnSpc>
          <a:spcPct val="100000"/>
        </a:lnSpc>
        <a:spcBef>
          <a:spcPts val="1947"/>
        </a:spcBef>
        <a:buClr>
          <a:schemeClr val="accent2"/>
        </a:buClr>
        <a:buFont typeface="Arial" panose="020B0604020202020204" pitchFamily="34" charset="0"/>
        <a:buChar char="•"/>
        <a:defRPr sz="3504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889909" indent="-444955" algn="l" defTabSz="1779818" rtl="0" eaLnBrk="1" latinLnBrk="0" hangingPunct="1">
        <a:lnSpc>
          <a:spcPct val="100000"/>
        </a:lnSpc>
        <a:spcBef>
          <a:spcPts val="1947"/>
        </a:spcBef>
        <a:buClr>
          <a:schemeClr val="accent2"/>
        </a:buClr>
        <a:buFont typeface="Arial" panose="020B0604020202020204" pitchFamily="34" charset="0"/>
        <a:buChar char="•"/>
        <a:defRPr sz="3114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334864" indent="-444955" algn="l" defTabSz="1779818" rtl="0" eaLnBrk="1" latinLnBrk="0" hangingPunct="1">
        <a:lnSpc>
          <a:spcPct val="100000"/>
        </a:lnSpc>
        <a:spcBef>
          <a:spcPts val="1947"/>
        </a:spcBef>
        <a:buClr>
          <a:schemeClr val="accent2"/>
        </a:buClr>
        <a:buFont typeface="Arial" panose="020B0604020202020204" pitchFamily="34" charset="0"/>
        <a:buChar char="•"/>
        <a:defRPr sz="3114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779818" indent="-444955" algn="l" defTabSz="1779818" rtl="0" eaLnBrk="1" latinLnBrk="0" hangingPunct="1">
        <a:lnSpc>
          <a:spcPct val="100000"/>
        </a:lnSpc>
        <a:spcBef>
          <a:spcPts val="1947"/>
        </a:spcBef>
        <a:buClr>
          <a:schemeClr val="accent2"/>
        </a:buClr>
        <a:buFont typeface="Arial" panose="020B0604020202020204" pitchFamily="34" charset="0"/>
        <a:buChar char="•"/>
        <a:defRPr sz="3114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224773" indent="-444955" algn="l" defTabSz="1779818" rtl="0" eaLnBrk="1" latinLnBrk="0" hangingPunct="1">
        <a:lnSpc>
          <a:spcPct val="100000"/>
        </a:lnSpc>
        <a:spcBef>
          <a:spcPts val="1947"/>
        </a:spcBef>
        <a:buClr>
          <a:schemeClr val="accent2"/>
        </a:buClr>
        <a:buFont typeface="Arial" panose="020B0604020202020204" pitchFamily="34" charset="0"/>
        <a:buChar char="•"/>
        <a:defRPr sz="3114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58488" indent="-444955" algn="l" defTabSz="1779818" rtl="0" eaLnBrk="1" latinLnBrk="0" hangingPunct="1">
        <a:lnSpc>
          <a:spcPct val="100000"/>
        </a:lnSpc>
        <a:spcBef>
          <a:spcPts val="1947"/>
        </a:spcBef>
        <a:buClr>
          <a:schemeClr val="accent2"/>
        </a:buClr>
        <a:buFont typeface="Arial" panose="020B0604020202020204" pitchFamily="34" charset="0"/>
        <a:buChar char="•"/>
        <a:defRPr sz="3114" kern="1200">
          <a:solidFill>
            <a:schemeClr val="tx1"/>
          </a:solidFill>
          <a:latin typeface="+mn-lt"/>
          <a:ea typeface="+mn-ea"/>
          <a:cs typeface="+mn-cs"/>
        </a:defRPr>
      </a:lvl6pPr>
      <a:lvl7pPr marL="2892205" indent="-444955" algn="l" defTabSz="1779818" rtl="0" eaLnBrk="1" latinLnBrk="0" hangingPunct="1">
        <a:lnSpc>
          <a:spcPct val="100000"/>
        </a:lnSpc>
        <a:spcBef>
          <a:spcPts val="1947"/>
        </a:spcBef>
        <a:buClr>
          <a:schemeClr val="accent2"/>
        </a:buClr>
        <a:buFont typeface="Arial" panose="020B0604020202020204" pitchFamily="34" charset="0"/>
        <a:buChar char="•"/>
        <a:defRPr sz="3114" kern="1200">
          <a:solidFill>
            <a:schemeClr val="tx1"/>
          </a:solidFill>
          <a:latin typeface="+mn-lt"/>
          <a:ea typeface="+mn-ea"/>
          <a:cs typeface="+mn-cs"/>
        </a:defRPr>
      </a:lvl7pPr>
      <a:lvl8pPr marL="3225920" indent="-444955" algn="l" defTabSz="1779818" rtl="0" eaLnBrk="1" latinLnBrk="0" hangingPunct="1">
        <a:lnSpc>
          <a:spcPct val="100000"/>
        </a:lnSpc>
        <a:spcBef>
          <a:spcPts val="1947"/>
        </a:spcBef>
        <a:buClr>
          <a:schemeClr val="accent2"/>
        </a:buClr>
        <a:buFont typeface="Arial" panose="020B0604020202020204" pitchFamily="34" charset="0"/>
        <a:buChar char="•"/>
        <a:defRPr sz="3114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559636" indent="-444955" algn="l" defTabSz="1779818" rtl="0" eaLnBrk="1" latinLnBrk="0" hangingPunct="1">
        <a:lnSpc>
          <a:spcPct val="100000"/>
        </a:lnSpc>
        <a:spcBef>
          <a:spcPts val="1947"/>
        </a:spcBef>
        <a:buClr>
          <a:schemeClr val="accent2"/>
        </a:buClr>
        <a:buFont typeface="Arial" panose="020B0604020202020204" pitchFamily="34" charset="0"/>
        <a:buChar char="•"/>
        <a:defRPr sz="3114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79818" rtl="0" eaLnBrk="1" latinLnBrk="0" hangingPunct="1">
        <a:defRPr sz="3504" kern="1200">
          <a:solidFill>
            <a:schemeClr val="tx1"/>
          </a:solidFill>
          <a:latin typeface="+mn-lt"/>
          <a:ea typeface="+mn-ea"/>
          <a:cs typeface="+mn-cs"/>
        </a:defRPr>
      </a:lvl1pPr>
      <a:lvl2pPr marL="889909" algn="l" defTabSz="1779818" rtl="0" eaLnBrk="1" latinLnBrk="0" hangingPunct="1">
        <a:defRPr sz="3504" kern="1200">
          <a:solidFill>
            <a:schemeClr val="tx1"/>
          </a:solidFill>
          <a:latin typeface="+mn-lt"/>
          <a:ea typeface="+mn-ea"/>
          <a:cs typeface="+mn-cs"/>
        </a:defRPr>
      </a:lvl2pPr>
      <a:lvl3pPr marL="1779818" algn="l" defTabSz="1779818" rtl="0" eaLnBrk="1" latinLnBrk="0" hangingPunct="1">
        <a:defRPr sz="3504" kern="1200">
          <a:solidFill>
            <a:schemeClr val="tx1"/>
          </a:solidFill>
          <a:latin typeface="+mn-lt"/>
          <a:ea typeface="+mn-ea"/>
          <a:cs typeface="+mn-cs"/>
        </a:defRPr>
      </a:lvl3pPr>
      <a:lvl4pPr marL="2669727" algn="l" defTabSz="1779818" rtl="0" eaLnBrk="1" latinLnBrk="0" hangingPunct="1">
        <a:defRPr sz="3504" kern="1200">
          <a:solidFill>
            <a:schemeClr val="tx1"/>
          </a:solidFill>
          <a:latin typeface="+mn-lt"/>
          <a:ea typeface="+mn-ea"/>
          <a:cs typeface="+mn-cs"/>
        </a:defRPr>
      </a:lvl4pPr>
      <a:lvl5pPr marL="3559636" algn="l" defTabSz="1779818" rtl="0" eaLnBrk="1" latinLnBrk="0" hangingPunct="1">
        <a:defRPr sz="3504" kern="1200">
          <a:solidFill>
            <a:schemeClr val="tx1"/>
          </a:solidFill>
          <a:latin typeface="+mn-lt"/>
          <a:ea typeface="+mn-ea"/>
          <a:cs typeface="+mn-cs"/>
        </a:defRPr>
      </a:lvl5pPr>
      <a:lvl6pPr marL="4449545" algn="l" defTabSz="1779818" rtl="0" eaLnBrk="1" latinLnBrk="0" hangingPunct="1">
        <a:defRPr sz="3504" kern="1200">
          <a:solidFill>
            <a:schemeClr val="tx1"/>
          </a:solidFill>
          <a:latin typeface="+mn-lt"/>
          <a:ea typeface="+mn-ea"/>
          <a:cs typeface="+mn-cs"/>
        </a:defRPr>
      </a:lvl6pPr>
      <a:lvl7pPr marL="5339453" algn="l" defTabSz="1779818" rtl="0" eaLnBrk="1" latinLnBrk="0" hangingPunct="1">
        <a:defRPr sz="3504" kern="1200">
          <a:solidFill>
            <a:schemeClr val="tx1"/>
          </a:solidFill>
          <a:latin typeface="+mn-lt"/>
          <a:ea typeface="+mn-ea"/>
          <a:cs typeface="+mn-cs"/>
        </a:defRPr>
      </a:lvl7pPr>
      <a:lvl8pPr marL="6229363" algn="l" defTabSz="1779818" rtl="0" eaLnBrk="1" latinLnBrk="0" hangingPunct="1">
        <a:defRPr sz="3504" kern="1200">
          <a:solidFill>
            <a:schemeClr val="tx1"/>
          </a:solidFill>
          <a:latin typeface="+mn-lt"/>
          <a:ea typeface="+mn-ea"/>
          <a:cs typeface="+mn-cs"/>
        </a:defRPr>
      </a:lvl8pPr>
      <a:lvl9pPr marL="7119272" algn="l" defTabSz="1779818" rtl="0" eaLnBrk="1" latinLnBrk="0" hangingPunct="1">
        <a:defRPr sz="35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Прямоугольник 117"/>
          <p:cNvSpPr/>
          <p:nvPr/>
        </p:nvSpPr>
        <p:spPr>
          <a:xfrm>
            <a:off x="1836416" y="3382963"/>
            <a:ext cx="18085396" cy="4464496"/>
          </a:xfrm>
          <a:prstGeom prst="rect">
            <a:avLst/>
          </a:prstGeom>
          <a:solidFill>
            <a:schemeClr val="bg2">
              <a:lumMod val="75000"/>
              <a:alpha val="78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Актуальность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: Развитие образования и науки по инновационному пути невозможно без создания и совершенствования инфраструктуры информатизации, которая заключается прежде всего в информатизации интеллектуальной деятельности за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счет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использования информационных и телекоммуникационных технологий.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Современные ИТ определяются как непрерывные процессы обработки, хранения, передачи и отображения информации, направленные на эффективное использование информационных ресурсов, средств вычислительной техники и передачи данных при управлении системами различного класса и назначения. ИТ оказывают влияние на все аспекты деятельности человека, существенно увеличивая степень автоматизации всех информационных процессов, что является предпосылкой для ускорения темпов научно-технического прогресса. </a:t>
            </a:r>
          </a:p>
          <a:p>
            <a:pPr algn="just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Цель работы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: Целью настоящей работы является реализация удаленного доступа к данным регистрации частиц посредством разработанного программного комплекса.</a:t>
            </a:r>
          </a:p>
          <a:p>
            <a:endParaRPr lang="ru-RU" sz="199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3" name="Прямоугольник 3"/>
          <p:cNvSpPr>
            <a:spLocks noChangeArrowheads="1"/>
          </p:cNvSpPr>
          <p:nvPr/>
        </p:nvSpPr>
        <p:spPr bwMode="auto">
          <a:xfrm>
            <a:off x="6660952" y="214611"/>
            <a:ext cx="16061302" cy="109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688" tIns="53844" rIns="107688" bIns="53844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УДАЛЕННЫЙ ДОСТУП К УСТАНОВКЕ РЕГИСТРАЦИИ АКТОВ </a:t>
            </a:r>
          </a:p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ПОПАДАНИЯ ЧАСТИЦ В ДЕТЕКТОР</a:t>
            </a:r>
          </a:p>
        </p:txBody>
      </p:sp>
      <p:sp>
        <p:nvSpPr>
          <p:cNvPr id="13324" name="TextBox 5"/>
          <p:cNvSpPr txBox="1">
            <a:spLocks noChangeArrowheads="1"/>
          </p:cNvSpPr>
          <p:nvPr/>
        </p:nvSpPr>
        <p:spPr bwMode="auto">
          <a:xfrm>
            <a:off x="8749184" y="1582763"/>
            <a:ext cx="11482577" cy="1401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688" tIns="53844" rIns="107688" bIns="53844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университет, кафедра общей физики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Лебедев Вячеслав Сергеевич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Белов А. Н.</a:t>
            </a:r>
          </a:p>
        </p:txBody>
      </p:sp>
      <p:sp>
        <p:nvSpPr>
          <p:cNvPr id="13486" name="Rectangle 6"/>
          <p:cNvSpPr>
            <a:spLocks noChangeArrowheads="1"/>
          </p:cNvSpPr>
          <p:nvPr/>
        </p:nvSpPr>
        <p:spPr bwMode="auto">
          <a:xfrm>
            <a:off x="1794007" y="-161421"/>
            <a:ext cx="184731" cy="322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498">
              <a:latin typeface="Trebuchet MS" pitchFamily="34" charset="0"/>
            </a:endParaRPr>
          </a:p>
        </p:txBody>
      </p:sp>
      <p:sp>
        <p:nvSpPr>
          <p:cNvPr id="13487" name="Rectangle 8"/>
          <p:cNvSpPr>
            <a:spLocks noChangeArrowheads="1"/>
          </p:cNvSpPr>
          <p:nvPr/>
        </p:nvSpPr>
        <p:spPr bwMode="auto">
          <a:xfrm>
            <a:off x="1794007" y="-161421"/>
            <a:ext cx="184731" cy="322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498">
              <a:latin typeface="Trebuchet MS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847803" y="17732834"/>
            <a:ext cx="18074009" cy="3036216"/>
          </a:xfrm>
          <a:prstGeom prst="rect">
            <a:avLst/>
          </a:prstGeom>
          <a:solidFill>
            <a:srgbClr val="00B0F0">
              <a:alpha val="11000"/>
            </a:srgbClr>
          </a:solidFill>
        </p:spPr>
        <p:txBody>
          <a:bodyPr wrap="square">
            <a:spAutoFit/>
          </a:bodyPr>
          <a:lstStyle/>
          <a:p>
            <a:pPr algn="just" defTabSz="2456810">
              <a:defRPr/>
            </a:pPr>
            <a:r>
              <a:rPr lang="ru-RU" sz="28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Выводы: </a:t>
            </a:r>
            <a:r>
              <a:rPr lang="ru-RU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В ходе выполнения работы достигнута основная цель – создан программный комплекс, позволяющий автоматизировать создание </a:t>
            </a:r>
            <a:r>
              <a:rPr lang="ru-RU" sz="28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отчетов</a:t>
            </a:r>
            <a:r>
              <a:rPr lang="ru-RU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о регистрации частиц, включающий также элементы анализа статистики интервалов времени между </a:t>
            </a:r>
            <a:r>
              <a:rPr lang="ru-RU" sz="28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прилетами</a:t>
            </a:r>
            <a:r>
              <a:rPr lang="ru-RU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У пользователя появляется возможность записи и накопления исходной информации с датчика в течении длительного времени, что ранее было практически невозможным без дополнительного программного обеспечения из-за значительных </a:t>
            </a:r>
            <a:r>
              <a:rPr lang="ru-RU" sz="28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объемов</a:t>
            </a:r>
            <a:r>
              <a:rPr lang="ru-RU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данных. Программа также предусматривает элементы удаленного доступа к управлению экспериментом.</a:t>
            </a:r>
          </a:p>
          <a:p>
            <a:pPr algn="just" defTabSz="2456810">
              <a:defRPr/>
            </a:pPr>
            <a:endParaRPr lang="ru-RU" sz="233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495" name="Rectangle 2"/>
          <p:cNvSpPr>
            <a:spLocks noChangeArrowheads="1"/>
          </p:cNvSpPr>
          <p:nvPr/>
        </p:nvSpPr>
        <p:spPr bwMode="auto">
          <a:xfrm>
            <a:off x="1794007" y="-161421"/>
            <a:ext cx="184731" cy="322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498">
              <a:latin typeface="Trebuchet MS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341472" y="8193071"/>
            <a:ext cx="8580340" cy="91409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497" name="Rectangle 4"/>
          <p:cNvSpPr>
            <a:spLocks noChangeArrowheads="1"/>
          </p:cNvSpPr>
          <p:nvPr/>
        </p:nvSpPr>
        <p:spPr bwMode="auto">
          <a:xfrm>
            <a:off x="1794007" y="-161421"/>
            <a:ext cx="184731" cy="322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498">
              <a:latin typeface="Trebuchet MS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94007" y="-153676"/>
            <a:ext cx="153749" cy="307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6099" tIns="38050" rIns="76099" bIns="3805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498"/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11584678" y="14606661"/>
            <a:ext cx="8093928" cy="169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997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Рис. 1. Платформа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Arduino.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Микроконтроллер, расположенный на плате, программируется с помощью языка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Arduino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 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826908" y="8193071"/>
            <a:ext cx="9078913" cy="91409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Одним из активных направлений развития технологий удаленного доступа является снижение стоимости реализации, простота использования в совокупности с достаточной функциональностью. Настоящая работа решает задачу реализации удаленного доступа для важной составляющей учебного процесса – лабораторный практикум по курсу общей физики. Разработанный программный комплекс обеспечивает: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•	Регистрацию и оцифровку данных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•	Передачу данных по протоколу TCP/IP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•	Автоматизированное формирование файла отчета выполнения студентом лабораторной работы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•	Рассылка почтовых уведомлений преподавателю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Программная часть реализуется в среде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LabView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. С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учетом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требований к точности 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объему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физического эксперимента, в качестве аппаратного решения рассмотрена платформа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Arduino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(рис. 1). На основе разрабатываемого программно-аппаратного комплекса планируется реализация лабораторной работы по регистрации частиц полупроводниковым детектором с возможностью удаленного доступа.</a:t>
            </a:r>
          </a:p>
        </p:txBody>
      </p:sp>
      <p:pic>
        <p:nvPicPr>
          <p:cNvPr id="17" name="Picture 2" descr="C:\Users\locuser\Desktop\TvGu.png"/>
          <p:cNvPicPr>
            <a:picLocks noChangeAspect="1" noChangeArrowheads="1"/>
          </p:cNvPicPr>
          <p:nvPr/>
        </p:nvPicPr>
        <p:blipFill rotWithShape="1">
          <a:blip r:embed="rId3" cstate="print"/>
          <a:srcRect l="1536" r="41767" b="8807"/>
          <a:stretch/>
        </p:blipFill>
        <p:spPr bwMode="auto">
          <a:xfrm>
            <a:off x="-2642" y="-1491"/>
            <a:ext cx="8329436" cy="2304334"/>
          </a:xfrm>
          <a:prstGeom prst="rect">
            <a:avLst/>
          </a:prstGeom>
          <a:noFill/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282B7E4-DF90-45A7-A272-794F7030F9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84678" y="8427766"/>
            <a:ext cx="8093928" cy="60704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Посылка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2196</TotalTime>
  <Words>360</Words>
  <Application>Microsoft Office PowerPoint</Application>
  <PresentationFormat>Произвольный</PresentationFormat>
  <Paragraphs>19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Посылка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 Виноградов</dc:creator>
  <cp:lastModifiedBy>Лебедев Вячеслав Сергеевич</cp:lastModifiedBy>
  <cp:revision>255</cp:revision>
  <dcterms:created xsi:type="dcterms:W3CDTF">2017-02-25T09:47:45Z</dcterms:created>
  <dcterms:modified xsi:type="dcterms:W3CDTF">2022-03-24T07:34:10Z</dcterms:modified>
</cp:coreProperties>
</file>