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3B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566" y="-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07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50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5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4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6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84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30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20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92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79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2AB0-ECA6-41D7-821D-4FFC95832E22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2640-A3AE-4406-B797-89E58D9A9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817" y="84465"/>
            <a:ext cx="230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Низенко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Артем Витальевич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8429" y="0"/>
            <a:ext cx="1469571" cy="1469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097" y="501376"/>
            <a:ext cx="4883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</a:t>
            </a:r>
            <a:r>
              <a:rPr lang="ru-RU" sz="1400" b="1" dirty="0" smtClean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О-ИЗМЕРИТЕЛЬНЫЙ</a:t>
            </a:r>
            <a:r>
              <a:rPr lang="ru-RU" sz="1400" b="1" dirty="0" smtClean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</a:t>
            </a:r>
            <a:endParaRPr lang="en-US" sz="1400" b="1" dirty="0" smtClean="0">
              <a:solidFill>
                <a:srgbClr val="283B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РЕГИСТРАЦИИ ТЕКСТУР ЖИДКИХ КРИСТАЛЛОВ ПРИ РАЗЛИЧНЫХ ВНЕШНИХ ЭЛЕКТРИЧЕСКИХ ПОЛЯХ</a:t>
            </a:r>
            <a:endParaRPr lang="ru-RU" sz="1400" dirty="0">
              <a:solidFill>
                <a:srgbClr val="283B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4470" y="1325387"/>
            <a:ext cx="2302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1891" y="1311079"/>
            <a:ext cx="1999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</a:t>
            </a:r>
            <a:r>
              <a:rPr lang="ru-RU" dirty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физики</a:t>
            </a:r>
            <a:endParaRPr lang="ru-RU" dirty="0">
              <a:solidFill>
                <a:srgbClr val="283B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448" y="1713534"/>
            <a:ext cx="6237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1400" dirty="0" smtClean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аппаратно-измерительного комплекса.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748" y="2018996"/>
            <a:ext cx="62371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комплекса</a:t>
            </a:r>
            <a:r>
              <a:rPr lang="en-US" sz="1400" dirty="0" smtClean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srgbClr val="283B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Microscope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карта компьютера, источник постоянного и переменного тока от 0В до 5В,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ПК. Регистрация и дискретизация данных измерений осуществляется с помощью звуковой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аппаратной части была использована среда программирования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1100" y="3178565"/>
            <a:ext cx="4780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Полученные текстуры жидких кристаллов.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Denis\Desktop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025" y="3598863"/>
            <a:ext cx="3190875" cy="2406862"/>
          </a:xfrm>
          <a:prstGeom prst="rect">
            <a:avLst/>
          </a:prstGeom>
          <a:noFill/>
        </p:spPr>
      </p:pic>
      <p:pic>
        <p:nvPicPr>
          <p:cNvPr id="1027" name="Picture 3" descr="C:\Users\Denis\Desktop\Сниj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" y="3598864"/>
            <a:ext cx="3184525" cy="239538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50901" y="6010665"/>
            <a:ext cx="184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1.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Текстура при частоте 200 Гц.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5601" y="6036065"/>
            <a:ext cx="184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2.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Текстура при частоте 20 Гц.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Denis\Desktop\dfs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922453"/>
            <a:ext cx="4053840" cy="257968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52601" y="7201290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7301" y="7807715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381" y="7831845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772665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59001" y="8633215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8836415"/>
            <a:ext cx="184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3670" y="7025395"/>
            <a:ext cx="2894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Ячейка с жидким кристаллом.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 низкочастотных сигналов.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Компьютер.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карта.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разработки.</a:t>
            </a: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55617" y="6730484"/>
            <a:ext cx="1921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Измерительный стенд.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27880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132</Words>
  <Application>Microsoft Office PowerPoint</Application>
  <PresentationFormat>Лист A4 (210x297 мм)</PresentationFormat>
  <Paragraphs>25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Капранов</dc:creator>
  <cp:lastModifiedBy>Denis</cp:lastModifiedBy>
  <cp:revision>30</cp:revision>
  <dcterms:created xsi:type="dcterms:W3CDTF">2022-03-23T12:25:05Z</dcterms:created>
  <dcterms:modified xsi:type="dcterms:W3CDTF">2022-03-24T12:50:22Z</dcterms:modified>
</cp:coreProperties>
</file>