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851" r:id="rId2"/>
  </p:sldMasterIdLst>
  <p:sldIdLst>
    <p:sldId id="256" r:id="rId3"/>
  </p:sldIdLst>
  <p:sldSz cx="30275213" cy="21383625"/>
  <p:notesSz cx="6858000" cy="9144000"/>
  <p:defaultTextStyle>
    <a:defPPr>
      <a:defRPr lang="en-US"/>
    </a:defPPr>
    <a:lvl1pPr marL="0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1pPr>
    <a:lvl2pPr marL="1239806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2pPr>
    <a:lvl3pPr marL="2479613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3pPr>
    <a:lvl4pPr marL="3719421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4pPr>
    <a:lvl5pPr marL="4959228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5pPr>
    <a:lvl6pPr marL="6199034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6pPr>
    <a:lvl7pPr marL="7438840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7pPr>
    <a:lvl8pPr marL="8678647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8pPr>
    <a:lvl9pPr marL="9918455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332" autoAdjust="0"/>
  </p:normalViewPr>
  <p:slideViewPr>
    <p:cSldViewPr snapToGrid="0">
      <p:cViewPr varScale="1">
        <p:scale>
          <a:sx n="37" d="100"/>
          <a:sy n="37" d="100"/>
        </p:scale>
        <p:origin x="127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4402" y="3506348"/>
            <a:ext cx="22706410" cy="7444669"/>
          </a:xfrm>
        </p:spPr>
        <p:txBody>
          <a:bodyPr anchor="b">
            <a:normAutofit/>
          </a:bodyPr>
          <a:lstStyle>
            <a:lvl1pPr algn="ctr">
              <a:defRPr sz="1986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7"/>
            <a:ext cx="22706410" cy="5162758"/>
          </a:xfrm>
        </p:spPr>
        <p:txBody>
          <a:bodyPr>
            <a:normAutofit/>
          </a:bodyPr>
          <a:lstStyle>
            <a:lvl1pPr marL="0" indent="0" algn="ctr">
              <a:buNone/>
              <a:defRPr sz="794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3721" indent="0" algn="ctr">
              <a:buNone/>
              <a:defRPr sz="9271"/>
            </a:lvl2pPr>
            <a:lvl3pPr marL="3027442" indent="0" algn="ctr">
              <a:buNone/>
              <a:defRPr sz="7947"/>
            </a:lvl3pPr>
            <a:lvl4pPr marL="4541163" indent="0" algn="ctr">
              <a:buNone/>
              <a:defRPr sz="6622"/>
            </a:lvl4pPr>
            <a:lvl5pPr marL="6054884" indent="0" algn="ctr">
              <a:buNone/>
              <a:defRPr sz="6622"/>
            </a:lvl5pPr>
            <a:lvl6pPr marL="7568605" indent="0" algn="ctr">
              <a:buNone/>
              <a:defRPr sz="6622"/>
            </a:lvl6pPr>
            <a:lvl7pPr marL="9082324" indent="0" algn="ctr">
              <a:buNone/>
              <a:defRPr sz="6622"/>
            </a:lvl7pPr>
            <a:lvl8pPr marL="10596045" indent="0" algn="ctr">
              <a:buNone/>
              <a:defRPr sz="6622"/>
            </a:lvl8pPr>
            <a:lvl9pPr marL="12109766" indent="0" algn="ctr">
              <a:buNone/>
              <a:defRPr sz="6622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672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55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2" y="1123636"/>
            <a:ext cx="6528093" cy="181216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6" y="1123629"/>
            <a:ext cx="19205838" cy="1812163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3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88" y="19958050"/>
            <a:ext cx="30267330" cy="14255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41" y="19750749"/>
            <a:ext cx="30267330" cy="1995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4769" y="2366454"/>
            <a:ext cx="24977051" cy="11119485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24945" spc="-156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1649" y="13892874"/>
            <a:ext cx="24977051" cy="3563938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7483" cap="all" spc="624" baseline="0">
                <a:solidFill>
                  <a:schemeClr val="tx2"/>
                </a:solidFill>
                <a:latin typeface="+mj-lt"/>
              </a:defRPr>
            </a:lvl1pPr>
            <a:lvl2pPr marL="1425595" indent="0" algn="ctr">
              <a:buNone/>
              <a:defRPr sz="7483"/>
            </a:lvl2pPr>
            <a:lvl3pPr marL="2851191" indent="0" algn="ctr">
              <a:buNone/>
              <a:defRPr sz="7483"/>
            </a:lvl3pPr>
            <a:lvl4pPr marL="4276786" indent="0" algn="ctr">
              <a:buNone/>
              <a:defRPr sz="6236"/>
            </a:lvl4pPr>
            <a:lvl5pPr marL="5702381" indent="0" algn="ctr">
              <a:buNone/>
              <a:defRPr sz="6236"/>
            </a:lvl5pPr>
            <a:lvl6pPr marL="7127977" indent="0" algn="ctr">
              <a:buNone/>
              <a:defRPr sz="6236"/>
            </a:lvl6pPr>
            <a:lvl7pPr marL="8553572" indent="0" algn="ctr">
              <a:buNone/>
              <a:defRPr sz="6236"/>
            </a:lvl7pPr>
            <a:lvl8pPr marL="9979167" indent="0" algn="ctr">
              <a:buNone/>
              <a:defRPr sz="6236"/>
            </a:lvl8pPr>
            <a:lvl9pPr marL="11404763" indent="0" algn="ctr">
              <a:buNone/>
              <a:defRPr sz="6236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2998862" y="13542963"/>
            <a:ext cx="2452292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264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909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88" y="19958050"/>
            <a:ext cx="30267330" cy="14255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41" y="19750749"/>
            <a:ext cx="30267330" cy="1995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4769" y="2366454"/>
            <a:ext cx="24977051" cy="11119485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24945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4769" y="13885100"/>
            <a:ext cx="24977051" cy="3563938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7483" cap="all" spc="624" baseline="0">
                <a:solidFill>
                  <a:schemeClr val="tx2"/>
                </a:solidFill>
                <a:latin typeface="+mj-lt"/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2998862" y="13542963"/>
            <a:ext cx="2452292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1388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724769" y="893649"/>
            <a:ext cx="24977051" cy="452354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24769" y="5755101"/>
            <a:ext cx="12261461" cy="125450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40359" y="5755109"/>
            <a:ext cx="12261461" cy="125450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012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724769" y="893649"/>
            <a:ext cx="24977051" cy="452354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4769" y="5756093"/>
            <a:ext cx="12261461" cy="229576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6236" b="0" cap="all" baseline="0">
                <a:solidFill>
                  <a:schemeClr val="tx2"/>
                </a:solidFill>
              </a:defRPr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24769" y="8051861"/>
            <a:ext cx="12261461" cy="10248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40359" y="5756093"/>
            <a:ext cx="12261461" cy="229576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6236" b="0" cap="all" baseline="0">
                <a:solidFill>
                  <a:schemeClr val="tx2"/>
                </a:solidFill>
              </a:defRPr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40359" y="8051861"/>
            <a:ext cx="12261461" cy="10248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072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9462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888" y="19958050"/>
            <a:ext cx="30267330" cy="14255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41" y="19750749"/>
            <a:ext cx="30267330" cy="1995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9786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5" y="0"/>
            <a:ext cx="10058936" cy="21383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032316" y="0"/>
            <a:ext cx="158945" cy="21383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321" y="1853244"/>
            <a:ext cx="7947243" cy="7127875"/>
          </a:xfrm>
        </p:spPr>
        <p:txBody>
          <a:bodyPr anchor="b">
            <a:normAutofit/>
          </a:bodyPr>
          <a:lstStyle>
            <a:lvl1pPr>
              <a:defRPr sz="11225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6630" y="2280920"/>
            <a:ext cx="16585787" cy="16394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5321" y="9123680"/>
            <a:ext cx="7947243" cy="10536296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4677">
                <a:solidFill>
                  <a:srgbClr val="FFFFFF"/>
                </a:solidFill>
              </a:defRPr>
            </a:lvl1pPr>
            <a:lvl2pPr marL="1425595" indent="0">
              <a:buNone/>
              <a:defRPr sz="3742"/>
            </a:lvl2pPr>
            <a:lvl3pPr marL="2851191" indent="0">
              <a:buNone/>
              <a:defRPr sz="3118"/>
            </a:lvl3pPr>
            <a:lvl4pPr marL="4276786" indent="0">
              <a:buNone/>
              <a:defRPr sz="2806"/>
            </a:lvl4pPr>
            <a:lvl5pPr marL="5702381" indent="0">
              <a:buNone/>
              <a:defRPr sz="2806"/>
            </a:lvl5pPr>
            <a:lvl6pPr marL="7127977" indent="0">
              <a:buNone/>
              <a:defRPr sz="2806"/>
            </a:lvl6pPr>
            <a:lvl7pPr marL="8553572" indent="0">
              <a:buNone/>
              <a:defRPr sz="2806"/>
            </a:lvl7pPr>
            <a:lvl8pPr marL="9979167" indent="0">
              <a:buNone/>
              <a:defRPr sz="2806"/>
            </a:lvl8pPr>
            <a:lvl9pPr marL="11404763" indent="0">
              <a:buNone/>
              <a:defRPr sz="280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55963" y="20141973"/>
            <a:ext cx="6502294" cy="1138480"/>
          </a:xfrm>
        </p:spPr>
        <p:txBody>
          <a:bodyPr/>
          <a:lstStyle>
            <a:lvl1pPr algn="l">
              <a:defRPr/>
            </a:lvl1pPr>
          </a:lstStyle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920865" y="20141973"/>
            <a:ext cx="11542425" cy="113848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018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382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15443729"/>
            <a:ext cx="30267330" cy="59398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1" y="15325480"/>
            <a:ext cx="30267330" cy="1995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4769" y="15823883"/>
            <a:ext cx="25128427" cy="2566035"/>
          </a:xfrm>
        </p:spPr>
        <p:txBody>
          <a:bodyPr tIns="0" bIns="0" anchor="b">
            <a:noAutofit/>
          </a:bodyPr>
          <a:lstStyle>
            <a:lvl1pPr>
              <a:defRPr sz="11225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" y="0"/>
            <a:ext cx="30275177" cy="15325480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9978">
                <a:solidFill>
                  <a:schemeClr val="bg1"/>
                </a:solidFill>
              </a:defRPr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24766" y="18418429"/>
            <a:ext cx="25128427" cy="1853248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1871"/>
              </a:spcAft>
              <a:buNone/>
              <a:defRPr sz="4677">
                <a:solidFill>
                  <a:srgbClr val="FFFFFF"/>
                </a:solidFill>
              </a:defRPr>
            </a:lvl1pPr>
            <a:lvl2pPr marL="1425595" indent="0">
              <a:buNone/>
              <a:defRPr sz="3742"/>
            </a:lvl2pPr>
            <a:lvl3pPr marL="2851191" indent="0">
              <a:buNone/>
              <a:defRPr sz="3118"/>
            </a:lvl3pPr>
            <a:lvl4pPr marL="4276786" indent="0">
              <a:buNone/>
              <a:defRPr sz="2806"/>
            </a:lvl4pPr>
            <a:lvl5pPr marL="5702381" indent="0">
              <a:buNone/>
              <a:defRPr sz="2806"/>
            </a:lvl5pPr>
            <a:lvl6pPr marL="7127977" indent="0">
              <a:buNone/>
              <a:defRPr sz="2806"/>
            </a:lvl6pPr>
            <a:lvl7pPr marL="8553572" indent="0">
              <a:buNone/>
              <a:defRPr sz="2806"/>
            </a:lvl7pPr>
            <a:lvl8pPr marL="9979167" indent="0">
              <a:buNone/>
              <a:defRPr sz="2806"/>
            </a:lvl8pPr>
            <a:lvl9pPr marL="11404763" indent="0">
              <a:buNone/>
              <a:defRPr sz="280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1403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6032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88" y="19958050"/>
            <a:ext cx="30267330" cy="14255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41" y="19750749"/>
            <a:ext cx="30267330" cy="1995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1293305"/>
            <a:ext cx="6528093" cy="1795195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1293304"/>
            <a:ext cx="19205838" cy="17951955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98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5" y="5339435"/>
            <a:ext cx="26112372" cy="8890225"/>
          </a:xfrm>
        </p:spPr>
        <p:txBody>
          <a:bodyPr anchor="b">
            <a:normAutofit/>
          </a:bodyPr>
          <a:lstStyle>
            <a:lvl1pPr>
              <a:defRPr sz="1986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5" y="14195365"/>
            <a:ext cx="26112372" cy="4677667"/>
          </a:xfrm>
        </p:spPr>
        <p:txBody>
          <a:bodyPr anchor="t">
            <a:normAutofit/>
          </a:bodyPr>
          <a:lstStyle>
            <a:lvl1pPr marL="0" indent="0">
              <a:buNone/>
              <a:defRPr sz="794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3721" indent="0">
              <a:buNone/>
              <a:defRPr sz="5959">
                <a:solidFill>
                  <a:schemeClr val="tx1">
                    <a:tint val="75000"/>
                  </a:schemeClr>
                </a:solidFill>
              </a:defRPr>
            </a:lvl2pPr>
            <a:lvl3pPr marL="3027442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3pPr>
            <a:lvl4pPr marL="4541163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4pPr>
            <a:lvl5pPr marL="6054884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5pPr>
            <a:lvl6pPr marL="7568605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6pPr>
            <a:lvl7pPr marL="9082324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7pPr>
            <a:lvl8pPr marL="10596045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8pPr>
            <a:lvl9pPr marL="12109766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605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8622" y="5702302"/>
            <a:ext cx="12866966" cy="135677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7" y="5702302"/>
            <a:ext cx="12866966" cy="135677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6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8622" y="5244109"/>
            <a:ext cx="12803892" cy="25745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7947" b="1"/>
            </a:lvl1pPr>
            <a:lvl2pPr marL="1513721" indent="0">
              <a:buNone/>
              <a:defRPr sz="6622" b="1"/>
            </a:lvl2pPr>
            <a:lvl3pPr marL="3027442" indent="0">
              <a:buNone/>
              <a:defRPr sz="5959" b="1"/>
            </a:lvl3pPr>
            <a:lvl4pPr marL="4541163" indent="0">
              <a:buNone/>
              <a:defRPr sz="5298" b="1"/>
            </a:lvl4pPr>
            <a:lvl5pPr marL="6054884" indent="0">
              <a:buNone/>
              <a:defRPr sz="5298" b="1"/>
            </a:lvl5pPr>
            <a:lvl6pPr marL="7568605" indent="0">
              <a:buNone/>
              <a:defRPr sz="5298" b="1"/>
            </a:lvl6pPr>
            <a:lvl7pPr marL="9082324" indent="0">
              <a:buNone/>
              <a:defRPr sz="5298" b="1"/>
            </a:lvl7pPr>
            <a:lvl8pPr marL="10596045" indent="0">
              <a:buNone/>
              <a:defRPr sz="5298" b="1"/>
            </a:lvl8pPr>
            <a:lvl9pPr marL="12109766" indent="0">
              <a:buNone/>
              <a:defRPr sz="529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8622" y="7818688"/>
            <a:ext cx="12803892" cy="114760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32" y="5244111"/>
            <a:ext cx="12866967" cy="257457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7947" b="1"/>
            </a:lvl1pPr>
            <a:lvl2pPr marL="1513721" indent="0">
              <a:buNone/>
              <a:defRPr sz="6622" b="1"/>
            </a:lvl2pPr>
            <a:lvl3pPr marL="3027442" indent="0">
              <a:buNone/>
              <a:defRPr sz="5959" b="1"/>
            </a:lvl3pPr>
            <a:lvl4pPr marL="4541163" indent="0">
              <a:buNone/>
              <a:defRPr sz="5298" b="1"/>
            </a:lvl4pPr>
            <a:lvl5pPr marL="6054884" indent="0">
              <a:buNone/>
              <a:defRPr sz="5298" b="1"/>
            </a:lvl5pPr>
            <a:lvl6pPr marL="7568605" indent="0">
              <a:buNone/>
              <a:defRPr sz="5298" b="1"/>
            </a:lvl6pPr>
            <a:lvl7pPr marL="9082324" indent="0">
              <a:buNone/>
              <a:defRPr sz="5298" b="1"/>
            </a:lvl7pPr>
            <a:lvl8pPr marL="10596045" indent="0">
              <a:buNone/>
              <a:defRPr sz="5298" b="1"/>
            </a:lvl8pPr>
            <a:lvl9pPr marL="12109766" indent="0">
              <a:buNone/>
              <a:defRPr sz="529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32" y="7818688"/>
            <a:ext cx="12866967" cy="114760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2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4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6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989" y="1425577"/>
            <a:ext cx="9763756" cy="4989504"/>
          </a:xfrm>
        </p:spPr>
        <p:txBody>
          <a:bodyPr anchor="b">
            <a:normAutofit/>
          </a:bodyPr>
          <a:lstStyle>
            <a:lvl1pPr>
              <a:defRPr sz="10594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6966" y="3088746"/>
            <a:ext cx="15326826" cy="15206133"/>
          </a:xfrm>
        </p:spPr>
        <p:txBody>
          <a:bodyPr/>
          <a:lstStyle>
            <a:lvl1pPr>
              <a:defRPr sz="10594"/>
            </a:lvl1pPr>
            <a:lvl2pPr>
              <a:defRPr sz="9271"/>
            </a:lvl2pPr>
            <a:lvl3pPr>
              <a:defRPr sz="7947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8989" y="6415086"/>
            <a:ext cx="9763756" cy="11879794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298"/>
            </a:lvl1pPr>
            <a:lvl2pPr marL="1513721" indent="0">
              <a:buNone/>
              <a:defRPr sz="3973"/>
            </a:lvl2pPr>
            <a:lvl3pPr marL="3027442" indent="0">
              <a:buNone/>
              <a:defRPr sz="3312"/>
            </a:lvl3pPr>
            <a:lvl4pPr marL="4541163" indent="0">
              <a:buNone/>
              <a:defRPr sz="2980"/>
            </a:lvl4pPr>
            <a:lvl5pPr marL="6054884" indent="0">
              <a:buNone/>
              <a:defRPr sz="2980"/>
            </a:lvl5pPr>
            <a:lvl6pPr marL="7568605" indent="0">
              <a:buNone/>
              <a:defRPr sz="2980"/>
            </a:lvl6pPr>
            <a:lvl7pPr marL="9082324" indent="0">
              <a:buNone/>
              <a:defRPr sz="2980"/>
            </a:lvl7pPr>
            <a:lvl8pPr marL="10596045" indent="0">
              <a:buNone/>
              <a:defRPr sz="2980"/>
            </a:lvl8pPr>
            <a:lvl9pPr marL="12109766" indent="0">
              <a:buNone/>
              <a:defRPr sz="298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11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989" y="1425575"/>
            <a:ext cx="9763756" cy="4989512"/>
          </a:xfrm>
        </p:spPr>
        <p:txBody>
          <a:bodyPr anchor="b">
            <a:normAutofit/>
          </a:bodyPr>
          <a:lstStyle>
            <a:lvl1pPr>
              <a:defRPr sz="10594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66966" y="3088746"/>
            <a:ext cx="15326826" cy="15206133"/>
          </a:xfrm>
        </p:spPr>
        <p:txBody>
          <a:bodyPr/>
          <a:lstStyle>
            <a:lvl1pPr marL="0" indent="0">
              <a:buNone/>
              <a:defRPr sz="10594"/>
            </a:lvl1pPr>
            <a:lvl2pPr marL="1513721" indent="0">
              <a:buNone/>
              <a:defRPr sz="9271"/>
            </a:lvl2pPr>
            <a:lvl3pPr marL="3027442" indent="0">
              <a:buNone/>
              <a:defRPr sz="7947"/>
            </a:lvl3pPr>
            <a:lvl4pPr marL="4541163" indent="0">
              <a:buNone/>
              <a:defRPr sz="6622"/>
            </a:lvl4pPr>
            <a:lvl5pPr marL="6054884" indent="0">
              <a:buNone/>
              <a:defRPr sz="6622"/>
            </a:lvl5pPr>
            <a:lvl6pPr marL="7568605" indent="0">
              <a:buNone/>
              <a:defRPr sz="6622"/>
            </a:lvl6pPr>
            <a:lvl7pPr marL="9082324" indent="0">
              <a:buNone/>
              <a:defRPr sz="6622"/>
            </a:lvl7pPr>
            <a:lvl8pPr marL="10596045" indent="0">
              <a:buNone/>
              <a:defRPr sz="6622"/>
            </a:lvl8pPr>
            <a:lvl9pPr marL="12109766" indent="0">
              <a:buNone/>
              <a:defRPr sz="6622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8989" y="6415088"/>
            <a:ext cx="9763756" cy="11879792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298"/>
            </a:lvl1pPr>
            <a:lvl2pPr marL="1513721" indent="0">
              <a:buNone/>
              <a:defRPr sz="3973"/>
            </a:lvl2pPr>
            <a:lvl3pPr marL="3027442" indent="0">
              <a:buNone/>
              <a:defRPr sz="3312"/>
            </a:lvl3pPr>
            <a:lvl4pPr marL="4541163" indent="0">
              <a:buNone/>
              <a:defRPr sz="2980"/>
            </a:lvl4pPr>
            <a:lvl5pPr marL="6054884" indent="0">
              <a:buNone/>
              <a:defRPr sz="2980"/>
            </a:lvl5pPr>
            <a:lvl6pPr marL="7568605" indent="0">
              <a:buNone/>
              <a:defRPr sz="2980"/>
            </a:lvl6pPr>
            <a:lvl7pPr marL="9082324" indent="0">
              <a:buNone/>
              <a:defRPr sz="2980"/>
            </a:lvl7pPr>
            <a:lvl8pPr marL="10596045" indent="0">
              <a:buNone/>
              <a:defRPr sz="2980"/>
            </a:lvl8pPr>
            <a:lvl9pPr marL="12109766" indent="0">
              <a:buNone/>
              <a:defRPr sz="298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4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98622" y="1140461"/>
            <a:ext cx="26112372" cy="4133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8622" y="5702302"/>
            <a:ext cx="26112372" cy="13567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60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4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60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4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99070" y="19819460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37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27442" rtl="0" eaLnBrk="1" latinLnBrk="0" hangingPunct="1">
        <a:lnSpc>
          <a:spcPct val="90000"/>
        </a:lnSpc>
        <a:spcBef>
          <a:spcPct val="0"/>
        </a:spcBef>
        <a:buNone/>
        <a:defRPr sz="1456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60" indent="-756860" algn="l" defTabSz="3027442" rtl="0" eaLnBrk="1" latinLnBrk="0" hangingPunct="1">
        <a:lnSpc>
          <a:spcPct val="90000"/>
        </a:lnSpc>
        <a:spcBef>
          <a:spcPts val="3312"/>
        </a:spcBef>
        <a:buFont typeface="Wingdings 2" pitchFamily="18" charset="2"/>
        <a:buChar char="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581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7947" kern="1200">
          <a:solidFill>
            <a:schemeClr val="tx1"/>
          </a:solidFill>
          <a:latin typeface="+mn-lt"/>
          <a:ea typeface="+mn-ea"/>
          <a:cs typeface="+mn-cs"/>
        </a:defRPr>
      </a:lvl2pPr>
      <a:lvl3pPr marL="3784302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023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4pPr>
      <a:lvl5pPr marL="6811744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5pPr>
      <a:lvl6pPr marL="8325465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6pPr>
      <a:lvl7pPr marL="9839186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7pPr>
      <a:lvl8pPr marL="11352907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8pPr>
      <a:lvl9pPr marL="12866628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1pPr>
      <a:lvl2pPr marL="1513721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2pPr>
      <a:lvl3pPr marL="3027442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3pPr>
      <a:lvl4pPr marL="4541163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4pPr>
      <a:lvl5pPr marL="6054884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5pPr>
      <a:lvl6pPr marL="7568605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6pPr>
      <a:lvl7pPr marL="9082324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7pPr>
      <a:lvl8pPr marL="10596045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8pPr>
      <a:lvl9pPr marL="12109766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19958050"/>
            <a:ext cx="30275216" cy="14255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" y="19750747"/>
            <a:ext cx="30275216" cy="2057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4769" y="893649"/>
            <a:ext cx="24977051" cy="45235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4768" y="5755101"/>
            <a:ext cx="24977054" cy="125450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24774" y="20141973"/>
            <a:ext cx="6139150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rgbClr val="FFFFFF"/>
                </a:solidFill>
              </a:defRPr>
            </a:lvl1pPr>
          </a:lstStyle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53549" y="20141973"/>
            <a:ext cx="11976002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584852" y="20141973"/>
            <a:ext cx="3258025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74">
                <a:solidFill>
                  <a:srgbClr val="FFFFFF"/>
                </a:solidFill>
              </a:defRPr>
            </a:lvl1pPr>
          </a:lstStyle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2963782" y="5418697"/>
            <a:ext cx="247499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5682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l" defTabSz="2851191" rtl="0" eaLnBrk="1" latinLnBrk="0" hangingPunct="1">
        <a:lnSpc>
          <a:spcPct val="85000"/>
        </a:lnSpc>
        <a:spcBef>
          <a:spcPct val="0"/>
        </a:spcBef>
        <a:buNone/>
        <a:defRPr sz="14967" kern="1200" spc="-156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85119" indent="-285119" algn="l" defTabSz="2851191" rtl="0" eaLnBrk="1" latinLnBrk="0" hangingPunct="1">
        <a:lnSpc>
          <a:spcPct val="90000"/>
        </a:lnSpc>
        <a:spcBef>
          <a:spcPts val="3742"/>
        </a:spcBef>
        <a:spcAft>
          <a:spcPts val="624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623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197500" indent="-570238" algn="l" defTabSz="2851191" rtl="0" eaLnBrk="1" latinLnBrk="0" hangingPunct="1">
        <a:lnSpc>
          <a:spcPct val="90000"/>
        </a:lnSpc>
        <a:spcBef>
          <a:spcPts val="624"/>
        </a:spcBef>
        <a:spcAft>
          <a:spcPts val="1247"/>
        </a:spcAft>
        <a:buClr>
          <a:schemeClr val="accent1"/>
        </a:buClr>
        <a:buFont typeface="Calibri" pitchFamily="34" charset="0"/>
        <a:buChar char="◦"/>
        <a:defRPr sz="56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767738" indent="-570238" algn="l" defTabSz="2851191" rtl="0" eaLnBrk="1" latinLnBrk="0" hangingPunct="1">
        <a:lnSpc>
          <a:spcPct val="90000"/>
        </a:lnSpc>
        <a:spcBef>
          <a:spcPts val="624"/>
        </a:spcBef>
        <a:spcAft>
          <a:spcPts val="1247"/>
        </a:spcAft>
        <a:buClr>
          <a:schemeClr val="accent1"/>
        </a:buClr>
        <a:buFont typeface="Calibri" pitchFamily="34" charset="0"/>
        <a:buChar char="◦"/>
        <a:defRPr sz="436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337976" indent="-570238" algn="l" defTabSz="2851191" rtl="0" eaLnBrk="1" latinLnBrk="0" hangingPunct="1">
        <a:lnSpc>
          <a:spcPct val="90000"/>
        </a:lnSpc>
        <a:spcBef>
          <a:spcPts val="624"/>
        </a:spcBef>
        <a:spcAft>
          <a:spcPts val="1247"/>
        </a:spcAft>
        <a:buClr>
          <a:schemeClr val="accent1"/>
        </a:buClr>
        <a:buFont typeface="Calibri" pitchFamily="34" charset="0"/>
        <a:buChar char="◦"/>
        <a:defRPr sz="436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908214" indent="-570238" algn="l" defTabSz="2851191" rtl="0" eaLnBrk="1" latinLnBrk="0" hangingPunct="1">
        <a:lnSpc>
          <a:spcPct val="90000"/>
        </a:lnSpc>
        <a:spcBef>
          <a:spcPts val="624"/>
        </a:spcBef>
        <a:spcAft>
          <a:spcPts val="1247"/>
        </a:spcAft>
        <a:buClr>
          <a:schemeClr val="accent1"/>
        </a:buClr>
        <a:buFont typeface="Calibri" pitchFamily="34" charset="0"/>
        <a:buChar char="◦"/>
        <a:defRPr sz="436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429910" indent="-712798" algn="l" defTabSz="2851191" rtl="0" eaLnBrk="1" latinLnBrk="0" hangingPunct="1">
        <a:lnSpc>
          <a:spcPct val="90000"/>
        </a:lnSpc>
        <a:spcBef>
          <a:spcPts val="624"/>
        </a:spcBef>
        <a:spcAft>
          <a:spcPts val="1247"/>
        </a:spcAft>
        <a:buClr>
          <a:schemeClr val="accent1"/>
        </a:buClr>
        <a:buFont typeface="Calibri" pitchFamily="34" charset="0"/>
        <a:buChar char="◦"/>
        <a:defRPr sz="436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053530" indent="-712798" algn="l" defTabSz="2851191" rtl="0" eaLnBrk="1" latinLnBrk="0" hangingPunct="1">
        <a:lnSpc>
          <a:spcPct val="90000"/>
        </a:lnSpc>
        <a:spcBef>
          <a:spcPts val="624"/>
        </a:spcBef>
        <a:spcAft>
          <a:spcPts val="1247"/>
        </a:spcAft>
        <a:buClr>
          <a:schemeClr val="accent1"/>
        </a:buClr>
        <a:buFont typeface="Calibri" pitchFamily="34" charset="0"/>
        <a:buChar char="◦"/>
        <a:defRPr sz="436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677150" indent="-712798" algn="l" defTabSz="2851191" rtl="0" eaLnBrk="1" latinLnBrk="0" hangingPunct="1">
        <a:lnSpc>
          <a:spcPct val="90000"/>
        </a:lnSpc>
        <a:spcBef>
          <a:spcPts val="624"/>
        </a:spcBef>
        <a:spcAft>
          <a:spcPts val="1247"/>
        </a:spcAft>
        <a:buClr>
          <a:schemeClr val="accent1"/>
        </a:buClr>
        <a:buFont typeface="Calibri" pitchFamily="34" charset="0"/>
        <a:buChar char="◦"/>
        <a:defRPr sz="436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300770" indent="-712798" algn="l" defTabSz="2851191" rtl="0" eaLnBrk="1" latinLnBrk="0" hangingPunct="1">
        <a:lnSpc>
          <a:spcPct val="90000"/>
        </a:lnSpc>
        <a:spcBef>
          <a:spcPts val="624"/>
        </a:spcBef>
        <a:spcAft>
          <a:spcPts val="1247"/>
        </a:spcAft>
        <a:buClr>
          <a:schemeClr val="accent1"/>
        </a:buClr>
        <a:buFont typeface="Calibri" pitchFamily="34" charset="0"/>
        <a:buChar char="◦"/>
        <a:defRPr sz="436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984" y="13093675"/>
            <a:ext cx="26127587" cy="2161919"/>
          </a:xfrm>
          <a:prstGeom prst="rect">
            <a:avLst/>
          </a:prstGeom>
        </p:spPr>
      </p:pic>
      <p:sp>
        <p:nvSpPr>
          <p:cNvPr id="60" name="Text Box 122">
            <a:extLst>
              <a:ext uri="{FF2B5EF4-FFF2-40B4-BE49-F238E27FC236}">
                <a16:creationId xmlns:a16="http://schemas.microsoft.com/office/drawing/2014/main" xmlns="" id="{3EE68883-82DA-46FF-9B23-5441C1D26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2862" y="126512"/>
            <a:ext cx="25087384" cy="1708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37" tIns="342842" rIns="137137" bIns="342842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6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Расшифровка разрезов Т-х-у диаграмм </a:t>
            </a:r>
            <a:r>
              <a:rPr lang="ru-RU" sz="6600" b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Cr</a:t>
            </a:r>
            <a:r>
              <a:rPr lang="ru-RU" sz="6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(</a:t>
            </a:r>
            <a:r>
              <a:rPr lang="ru-RU" sz="6600" b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Al</a:t>
            </a:r>
            <a:r>
              <a:rPr lang="ru-RU" sz="6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)-</a:t>
            </a:r>
            <a:r>
              <a:rPr lang="ru-RU" sz="6600" b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Sn-Zn</a:t>
            </a:r>
            <a:endParaRPr lang="en-US" sz="66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1" name="Text Box 123">
            <a:extLst>
              <a:ext uri="{FF2B5EF4-FFF2-40B4-BE49-F238E27FC236}">
                <a16:creationId xmlns:a16="http://schemas.microsoft.com/office/drawing/2014/main" xmlns="" id="{6A743CFB-1E9E-4A37-B8A4-46DF96244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8840" y="1625033"/>
            <a:ext cx="25485162" cy="197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37" tIns="137137" rIns="137137" bIns="137137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1200"/>
              </a:spcAft>
            </a:pPr>
            <a:r>
              <a:rPr lang="ru-RU" sz="4400" b="1" u="sng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Рудченко Наталья </a:t>
            </a:r>
            <a:r>
              <a:rPr lang="ru-RU" sz="4400" b="1" u="sng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Александровна</a:t>
            </a:r>
          </a:p>
          <a:p>
            <a:pPr algn="r" eaLnBrk="1" hangingPunct="1">
              <a:spcAft>
                <a:spcPts val="1200"/>
              </a:spcAft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Руководители: Воробьева В.П., Парфенова М.Д.</a:t>
            </a:r>
            <a:endParaRPr lang="ru-RU" sz="4000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just" eaLnBrk="1" hangingPunct="1">
              <a:spcAft>
                <a:spcPts val="1200"/>
              </a:spcAft>
            </a:pPr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Институт физического материаловедения СО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РАН, Сектор 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компьютерного конструирования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материалов. 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г. Улан-Удэ </a:t>
            </a:r>
          </a:p>
        </p:txBody>
      </p:sp>
      <p:sp>
        <p:nvSpPr>
          <p:cNvPr id="66" name="Text Box 189">
            <a:extLst>
              <a:ext uri="{FF2B5EF4-FFF2-40B4-BE49-F238E27FC236}">
                <a16:creationId xmlns:a16="http://schemas.microsoft.com/office/drawing/2014/main" xmlns="" id="{11F7D1A5-5B97-4211-B387-ABCDF3624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4126" y="4027807"/>
            <a:ext cx="5573547" cy="1523489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fontAlgn="base"/>
            <a:r>
              <a:rPr lang="ru-RU" sz="3600" dirty="0">
                <a:latin typeface="Calibri" pitchFamily="34" charset="0"/>
              </a:rPr>
              <a:t>Системы </a:t>
            </a:r>
            <a:r>
              <a:rPr lang="ru-RU" sz="3600" dirty="0" err="1">
                <a:latin typeface="Calibri" pitchFamily="34" charset="0"/>
              </a:rPr>
              <a:t>Al-Sn-Zn</a:t>
            </a:r>
            <a:r>
              <a:rPr lang="ru-RU" sz="3600" dirty="0">
                <a:latin typeface="Calibri" pitchFamily="34" charset="0"/>
              </a:rPr>
              <a:t> и </a:t>
            </a:r>
            <a:r>
              <a:rPr lang="ru-RU" sz="3600" dirty="0" err="1">
                <a:latin typeface="Calibri" pitchFamily="34" charset="0"/>
              </a:rPr>
              <a:t>Cr-Sn-Zn</a:t>
            </a:r>
            <a:r>
              <a:rPr lang="ru-RU" sz="3600" dirty="0">
                <a:latin typeface="Calibri" pitchFamily="34" charset="0"/>
              </a:rPr>
              <a:t> представляют интерес с точки зрения перспектив создания </a:t>
            </a:r>
            <a:r>
              <a:rPr lang="ru-RU" sz="3600" dirty="0" err="1">
                <a:latin typeface="Calibri" pitchFamily="34" charset="0"/>
              </a:rPr>
              <a:t>бессвинцовых</a:t>
            </a:r>
            <a:r>
              <a:rPr lang="ru-RU" sz="3600" dirty="0">
                <a:latin typeface="Calibri" pitchFamily="34" charset="0"/>
              </a:rPr>
              <a:t> припоев. Для полного описания свойств тройных систем следует построить трехмерные (3D) компьютерные модели T-x-y диаграмм этих </a:t>
            </a:r>
            <a:r>
              <a:rPr lang="ru-RU" sz="3600" dirty="0" smtClean="0">
                <a:latin typeface="Calibri" pitchFamily="34" charset="0"/>
              </a:rPr>
              <a:t>систем и рассмотреть их </a:t>
            </a:r>
            <a:r>
              <a:rPr lang="ru-RU" sz="3600" dirty="0" err="1" smtClean="0">
                <a:latin typeface="Calibri" pitchFamily="34" charset="0"/>
              </a:rPr>
              <a:t>политермические</a:t>
            </a:r>
            <a:r>
              <a:rPr lang="ru-RU" sz="3600" dirty="0" smtClean="0">
                <a:latin typeface="Calibri" pitchFamily="34" charset="0"/>
              </a:rPr>
              <a:t> (вертикальные) и изотермические (горизонтальные) разрезы.</a:t>
            </a:r>
          </a:p>
          <a:p>
            <a:pPr algn="just" fontAlgn="base"/>
            <a:r>
              <a:rPr lang="ru-RU" sz="3600" dirty="0" smtClean="0">
                <a:latin typeface="Calibri" pitchFamily="34" charset="0"/>
              </a:rPr>
              <a:t>В программных продуктах </a:t>
            </a:r>
            <a:r>
              <a:rPr lang="ru-RU" sz="3600" dirty="0">
                <a:latin typeface="Calibri" pitchFamily="34" charset="0"/>
              </a:rPr>
              <a:t>СККМ ИФМ СО РАН http://ipms.bscnet.ru/labs/skkm.html </a:t>
            </a:r>
            <a:r>
              <a:rPr lang="ru-RU" sz="3600" dirty="0" smtClean="0">
                <a:latin typeface="Calibri" pitchFamily="34" charset="0"/>
              </a:rPr>
              <a:t>автоматизированы процессы построения разрезов </a:t>
            </a:r>
            <a:r>
              <a:rPr lang="ru-RU" sz="3600" dirty="0">
                <a:latin typeface="Calibri" pitchFamily="34" charset="0"/>
              </a:rPr>
              <a:t>Т-х-у диаграмм (рис. 1), </a:t>
            </a:r>
            <a:r>
              <a:rPr lang="ru-RU" sz="3600" dirty="0" smtClean="0">
                <a:latin typeface="Calibri" pitchFamily="34" charset="0"/>
              </a:rPr>
              <a:t>которые сопровождаются табличной информацией с подробной расшифровкой (табл. 1).</a:t>
            </a:r>
            <a:endParaRPr lang="en-US" sz="3600" dirty="0">
              <a:latin typeface="Calibri" pitchFamily="34" charset="0"/>
            </a:endParaRPr>
          </a:p>
        </p:txBody>
      </p:sp>
      <p:pic>
        <p:nvPicPr>
          <p:cNvPr id="2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29979" y="183049"/>
            <a:ext cx="2441881" cy="1811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3937" y="229292"/>
            <a:ext cx="2283786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 Box 193">
            <a:extLst>
              <a:ext uri="{FF2B5EF4-FFF2-40B4-BE49-F238E27FC236}">
                <a16:creationId xmlns:a16="http://schemas.microsoft.com/office/drawing/2014/main" xmlns="" id="{5C20D65C-5B59-470C-B40D-FF95562C4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937" y="16783120"/>
            <a:ext cx="7711857" cy="249294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dirty="0">
                <a:latin typeface="Calibri" pitchFamily="34" charset="0"/>
              </a:rPr>
              <a:t>Исследование выполнено в соответствии с </a:t>
            </a:r>
            <a:r>
              <a:rPr lang="ru-RU" sz="3600" dirty="0" err="1">
                <a:latin typeface="Calibri" pitchFamily="34" charset="0"/>
              </a:rPr>
              <a:t>госзаданием</a:t>
            </a:r>
            <a:r>
              <a:rPr lang="ru-RU" sz="3600" dirty="0">
                <a:latin typeface="Calibri" pitchFamily="34" charset="0"/>
              </a:rPr>
              <a:t> ФГБУН ИФМ СО РАН на 2021-2023 гг. (проект № 0270-2021-0002).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5473566" y="19926684"/>
            <a:ext cx="7836772" cy="2198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altLang="ru-RU" sz="3200" dirty="0" smtClean="0"/>
              <a:t>vluts@ipms.bscnet.ru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altLang="ru-RU" sz="3200" dirty="0"/>
              <a:t>http://</a:t>
            </a:r>
            <a:r>
              <a:rPr lang="en-US" altLang="ru-RU" sz="3200" dirty="0" smtClean="0"/>
              <a:t>ipms.bscnet.ru/labs/skkm.html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800"/>
              </a:spcAft>
            </a:pPr>
            <a:r>
              <a:rPr lang="ru-RU" sz="3200" i="1" dirty="0"/>
              <a:t>+ 7 (3012) 41-58-63</a:t>
            </a:r>
            <a:endParaRPr lang="en-US" altLang="ru-RU" sz="3200" dirty="0" smtClean="0"/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da-DK" alt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11600798" y="20279660"/>
            <a:ext cx="3472876" cy="59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altLang="ru-RU" sz="4000" dirty="0" smtClean="0"/>
              <a:t>Контакты</a:t>
            </a:r>
            <a:r>
              <a:rPr lang="en-US" altLang="ru-RU" sz="3200" dirty="0" smtClean="0"/>
              <a:t> </a:t>
            </a:r>
            <a:endParaRPr lang="da-DK" alt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890754" y="20038030"/>
            <a:ext cx="404252" cy="25788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890550" y="20414407"/>
            <a:ext cx="404456" cy="40445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975782" y="20951067"/>
            <a:ext cx="272336" cy="337543"/>
          </a:xfrm>
          <a:prstGeom prst="rect">
            <a:avLst/>
          </a:prstGeom>
        </p:spPr>
      </p:pic>
      <p:sp>
        <p:nvSpPr>
          <p:cNvPr id="41" name="Text Box 180">
            <a:extLst>
              <a:ext uri="{FF2B5EF4-FFF2-40B4-BE49-F238E27FC236}">
                <a16:creationId xmlns:a16="http://schemas.microsoft.com/office/drawing/2014/main" xmlns="" id="{0EF553AE-2F9D-4C67-BDBF-729D45C15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083837"/>
            <a:ext cx="8151222" cy="3393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600" b="1" dirty="0">
                <a:latin typeface="Calibri" pitchFamily="34" charset="0"/>
              </a:rPr>
              <a:t>Рисунок 1. </a:t>
            </a:r>
            <a:r>
              <a:rPr lang="ru-RU" sz="3600" dirty="0">
                <a:latin typeface="Calibri" pitchFamily="34" charset="0"/>
              </a:rPr>
              <a:t>Вертикальный разрез </a:t>
            </a:r>
            <a:r>
              <a:rPr lang="ru-RU" sz="3600" dirty="0" smtClean="0">
                <a:latin typeface="Calibri" pitchFamily="34" charset="0"/>
              </a:rPr>
              <a:t>S1(0</a:t>
            </a:r>
            <a:r>
              <a:rPr lang="ru-RU" sz="3600" dirty="0">
                <a:latin typeface="Calibri" pitchFamily="34" charset="0"/>
              </a:rPr>
              <a:t>, 0.7, 0.3) – S2(0.3, 0.7, 0) T-x-y диаграммы системы </a:t>
            </a:r>
            <a:r>
              <a:rPr lang="ru-RU" sz="3600" dirty="0" err="1">
                <a:latin typeface="Calibri" pitchFamily="34" charset="0"/>
              </a:rPr>
              <a:t>Al-Sn-Zn</a:t>
            </a:r>
            <a:r>
              <a:rPr lang="ru-RU" sz="3600" dirty="0">
                <a:latin typeface="Calibri" pitchFamily="34" charset="0"/>
              </a:rPr>
              <a:t> (A-B-C</a:t>
            </a:r>
            <a:r>
              <a:rPr lang="ru-RU" sz="3600" dirty="0" smtClean="0">
                <a:latin typeface="Calibri" pitchFamily="34" charset="0"/>
              </a:rPr>
              <a:t>). </a:t>
            </a:r>
            <a:endParaRPr lang="en-US" sz="3600" dirty="0" smtClean="0">
              <a:latin typeface="Calibri" pitchFamily="34" charset="0"/>
            </a:endParaRPr>
          </a:p>
          <a:p>
            <a:pPr algn="ctr" eaLnBrk="1" hangingPunct="1"/>
            <a:r>
              <a:rPr lang="en-US" sz="3600" dirty="0" smtClean="0">
                <a:latin typeface="Calibri" pitchFamily="34" charset="0"/>
              </a:rPr>
              <a:t>A’</a:t>
            </a:r>
            <a:r>
              <a:rPr lang="ru-RU" sz="3600" dirty="0" smtClean="0">
                <a:latin typeface="Calibri" pitchFamily="34" charset="0"/>
              </a:rPr>
              <a:t> и </a:t>
            </a:r>
            <a:r>
              <a:rPr lang="en-US" sz="3600" dirty="0" smtClean="0">
                <a:latin typeface="Calibri" pitchFamily="34" charset="0"/>
              </a:rPr>
              <a:t>A’’</a:t>
            </a:r>
            <a:r>
              <a:rPr lang="ru-RU" sz="3600" dirty="0" smtClean="0">
                <a:latin typeface="Calibri" pitchFamily="34" charset="0"/>
              </a:rPr>
              <a:t> – продукты распада твердого раствора </a:t>
            </a:r>
            <a:r>
              <a:rPr lang="en-US" sz="3600" dirty="0" smtClean="0">
                <a:latin typeface="Calibri" pitchFamily="34" charset="0"/>
              </a:rPr>
              <a:t>Al</a:t>
            </a:r>
            <a:r>
              <a:rPr lang="ru-RU" sz="3600" dirty="0" smtClean="0">
                <a:latin typeface="Calibri" pitchFamily="34" charset="0"/>
              </a:rPr>
              <a:t> (А), </a:t>
            </a:r>
            <a:r>
              <a:rPr lang="ru-RU" sz="3600" dirty="0" err="1" smtClean="0">
                <a:latin typeface="Calibri" pitchFamily="34" charset="0"/>
              </a:rPr>
              <a:t>В</a:t>
            </a:r>
            <a:r>
              <a:rPr lang="ru-RU" sz="3600" baseline="-25000" dirty="0" err="1" smtClean="0">
                <a:latin typeface="Calibri" pitchFamily="34" charset="0"/>
              </a:rPr>
              <a:t>1</a:t>
            </a:r>
            <a:r>
              <a:rPr lang="ru-RU" sz="3600" dirty="0" smtClean="0">
                <a:latin typeface="Calibri" pitchFamily="34" charset="0"/>
              </a:rPr>
              <a:t> – низкотемпературная модификация </a:t>
            </a:r>
            <a:r>
              <a:rPr lang="en-US" sz="3600" dirty="0" smtClean="0">
                <a:latin typeface="Calibri" pitchFamily="34" charset="0"/>
              </a:rPr>
              <a:t>Sn (B).</a:t>
            </a:r>
            <a:endParaRPr lang="en-US" sz="3600" dirty="0">
              <a:latin typeface="Calibri" pitchFamily="34" charset="0"/>
            </a:endParaRPr>
          </a:p>
        </p:txBody>
      </p:sp>
      <p:pic>
        <p:nvPicPr>
          <p:cNvPr id="1027" name="Picture 3" descr="рис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37" y="4238523"/>
            <a:ext cx="7711857" cy="8855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212520"/>
              </p:ext>
            </p:extLst>
          </p:nvPr>
        </p:nvGraphicFramePr>
        <p:xfrm>
          <a:off x="14519563" y="4852216"/>
          <a:ext cx="15384134" cy="1463095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661516">
                  <a:extLst>
                    <a:ext uri="{9D8B030D-6E8A-4147-A177-3AD203B41FA5}">
                      <a16:colId xmlns:a16="http://schemas.microsoft.com/office/drawing/2014/main" xmlns="" val="227736930"/>
                    </a:ext>
                  </a:extLst>
                </a:gridCol>
                <a:gridCol w="2573646">
                  <a:extLst>
                    <a:ext uri="{9D8B030D-6E8A-4147-A177-3AD203B41FA5}">
                      <a16:colId xmlns:a16="http://schemas.microsoft.com/office/drawing/2014/main" xmlns="" val="2135113661"/>
                    </a:ext>
                  </a:extLst>
                </a:gridCol>
                <a:gridCol w="5069193">
                  <a:extLst>
                    <a:ext uri="{9D8B030D-6E8A-4147-A177-3AD203B41FA5}">
                      <a16:colId xmlns:a16="http://schemas.microsoft.com/office/drawing/2014/main" xmlns="" val="3825439493"/>
                    </a:ext>
                  </a:extLst>
                </a:gridCol>
                <a:gridCol w="4095256">
                  <a:extLst>
                    <a:ext uri="{9D8B030D-6E8A-4147-A177-3AD203B41FA5}">
                      <a16:colId xmlns:a16="http://schemas.microsoft.com/office/drawing/2014/main" xmlns="" val="2175620671"/>
                    </a:ext>
                  </a:extLst>
                </a:gridCol>
                <a:gridCol w="2984523">
                  <a:extLst>
                    <a:ext uri="{9D8B030D-6E8A-4147-A177-3AD203B41FA5}">
                      <a16:colId xmlns:a16="http://schemas.microsoft.com/office/drawing/2014/main" xmlns="" val="2905091290"/>
                    </a:ext>
                  </a:extLst>
                </a:gridCol>
              </a:tblGrid>
              <a:tr h="583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400" b="1">
                          <a:effectLst/>
                        </a:rPr>
                        <a:t>№</a:t>
                      </a:r>
                      <a:endParaRPr lang="ru-RU" sz="3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400" b="1">
                          <a:effectLst/>
                        </a:rPr>
                        <a:t>Поверхность</a:t>
                      </a:r>
                      <a:endParaRPr lang="ru-RU" sz="3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400" b="1">
                          <a:effectLst/>
                        </a:rPr>
                        <a:t>Контур</a:t>
                      </a:r>
                      <a:endParaRPr lang="ru-RU" sz="3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400" b="1" dirty="0">
                          <a:effectLst/>
                        </a:rPr>
                        <a:t>Разрез</a:t>
                      </a:r>
                      <a:endParaRPr lang="ru-RU" sz="3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400" b="1" dirty="0" smtClean="0">
                          <a:effectLst/>
                        </a:rPr>
                        <a:t>Обозначение</a:t>
                      </a:r>
                      <a:endParaRPr lang="ru-RU" sz="3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extLst>
                  <a:ext uri="{0D108BD9-81ED-4DB2-BD59-A6C34878D82A}">
                    <a16:rowId xmlns:a16="http://schemas.microsoft.com/office/drawing/2014/main" xmlns="" val="975644025"/>
                  </a:ext>
                </a:extLst>
              </a:tr>
              <a:tr h="583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400" b="1" dirty="0">
                          <a:effectLst/>
                        </a:rPr>
                        <a:t>1</a:t>
                      </a:r>
                      <a:endParaRPr lang="ru-RU" sz="3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v</a:t>
                      </a:r>
                      <a:r>
                        <a:rPr lang="en-US" sz="3400" baseline="30000">
                          <a:effectLst/>
                        </a:rPr>
                        <a:t>r</a:t>
                      </a:r>
                      <a:r>
                        <a:rPr lang="en-US" sz="3400" baseline="-25000">
                          <a:effectLst/>
                        </a:rPr>
                        <a:t>B</a:t>
                      </a:r>
                      <a:r>
                        <a:rPr lang="ru-RU" sz="3400" baseline="-25000">
                          <a:effectLst/>
                        </a:rPr>
                        <a:t>1С</a:t>
                      </a:r>
                      <a:r>
                        <a:rPr lang="en-US" sz="3400" baseline="-25000">
                          <a:effectLst/>
                        </a:rPr>
                        <a:t>(Q2-</a:t>
                      </a:r>
                      <a:r>
                        <a:rPr lang="ru-RU" sz="3400" baseline="-25000">
                          <a:effectLst/>
                        </a:rPr>
                        <a:t>0</a:t>
                      </a:r>
                      <a:r>
                        <a:rPr lang="en-US" sz="3400" baseline="-25000">
                          <a:effectLst/>
                        </a:rPr>
                        <a:t>)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B1</a:t>
                      </a:r>
                      <a:r>
                        <a:rPr lang="en-US" sz="3400" baseline="-25000">
                          <a:effectLst/>
                        </a:rPr>
                        <a:t>Q2</a:t>
                      </a:r>
                      <a:r>
                        <a:rPr lang="en-US" sz="3400">
                          <a:effectLst/>
                        </a:rPr>
                        <a:t>C</a:t>
                      </a:r>
                      <a:r>
                        <a:rPr lang="en-US" sz="3400" baseline="-25000">
                          <a:effectLst/>
                        </a:rPr>
                        <a:t>Q2</a:t>
                      </a:r>
                      <a:r>
                        <a:rPr lang="en-US" sz="3400">
                          <a:effectLst/>
                        </a:rPr>
                        <a:t>C</a:t>
                      </a:r>
                      <a:r>
                        <a:rPr lang="en-US" sz="3400" baseline="30000">
                          <a:effectLst/>
                        </a:rPr>
                        <a:t>0</a:t>
                      </a:r>
                      <a:r>
                        <a:rPr lang="en-US" sz="3400" baseline="-25000">
                          <a:effectLst/>
                        </a:rPr>
                        <a:t>Q2</a:t>
                      </a:r>
                      <a:r>
                        <a:rPr lang="en-US" sz="3400">
                          <a:effectLst/>
                        </a:rPr>
                        <a:t>B1</a:t>
                      </a:r>
                      <a:r>
                        <a:rPr lang="en-US" sz="3400" baseline="30000">
                          <a:effectLst/>
                        </a:rPr>
                        <a:t>0</a:t>
                      </a:r>
                      <a:r>
                        <a:rPr lang="en-US" sz="3400" baseline="-25000">
                          <a:effectLst/>
                        </a:rPr>
                        <a:t>Q2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</a:rPr>
                        <a:t>(B1</a:t>
                      </a:r>
                      <a:r>
                        <a:rPr lang="en-US" sz="3400" baseline="-25000" dirty="0">
                          <a:effectLst/>
                        </a:rPr>
                        <a:t>Q2</a:t>
                      </a:r>
                      <a:r>
                        <a:rPr lang="en-US" sz="3400" dirty="0">
                          <a:effectLst/>
                        </a:rPr>
                        <a:t>-C</a:t>
                      </a:r>
                      <a:r>
                        <a:rPr lang="en-US" sz="3400" baseline="-25000" dirty="0">
                          <a:effectLst/>
                        </a:rPr>
                        <a:t>Q2</a:t>
                      </a:r>
                      <a:r>
                        <a:rPr lang="en-US" sz="3400" dirty="0">
                          <a:effectLst/>
                        </a:rPr>
                        <a:t>)(C</a:t>
                      </a:r>
                      <a:r>
                        <a:rPr lang="en-US" sz="3400" baseline="30000" dirty="0">
                          <a:effectLst/>
                        </a:rPr>
                        <a:t>0</a:t>
                      </a:r>
                      <a:r>
                        <a:rPr lang="en-US" sz="3400" baseline="-25000" dirty="0">
                          <a:effectLst/>
                        </a:rPr>
                        <a:t>Q2</a:t>
                      </a:r>
                      <a:r>
                        <a:rPr lang="en-US" sz="3400" dirty="0">
                          <a:effectLst/>
                        </a:rPr>
                        <a:t>-B1</a:t>
                      </a:r>
                      <a:r>
                        <a:rPr lang="en-US" sz="3400" baseline="30000" dirty="0">
                          <a:effectLst/>
                        </a:rPr>
                        <a:t>0</a:t>
                      </a:r>
                      <a:r>
                        <a:rPr lang="en-US" sz="3400" baseline="-25000" dirty="0">
                          <a:effectLst/>
                        </a:rPr>
                        <a:t>Q2</a:t>
                      </a:r>
                      <a:r>
                        <a:rPr lang="en-US" sz="3400" dirty="0">
                          <a:effectLst/>
                        </a:rPr>
                        <a:t>)</a:t>
                      </a:r>
                      <a:endParaRPr lang="ru-RU" sz="3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400">
                          <a:effectLst/>
                        </a:rPr>
                        <a:t>1-10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extLst>
                  <a:ext uri="{0D108BD9-81ED-4DB2-BD59-A6C34878D82A}">
                    <a16:rowId xmlns:a16="http://schemas.microsoft.com/office/drawing/2014/main" xmlns="" val="3892614324"/>
                  </a:ext>
                </a:extLst>
              </a:tr>
              <a:tr h="583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400" b="1" dirty="0">
                          <a:effectLst/>
                        </a:rPr>
                        <a:t>2</a:t>
                      </a:r>
                      <a:endParaRPr lang="ru-RU" sz="3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v</a:t>
                      </a:r>
                      <a:r>
                        <a:rPr lang="en-US" sz="3400" baseline="30000">
                          <a:effectLst/>
                        </a:rPr>
                        <a:t>r</a:t>
                      </a:r>
                      <a:r>
                        <a:rPr lang="en-US" sz="3400" baseline="-25000">
                          <a:effectLst/>
                        </a:rPr>
                        <a:t>A'B</a:t>
                      </a:r>
                      <a:r>
                        <a:rPr lang="ru-RU" sz="3400" baseline="-25000">
                          <a:effectLst/>
                        </a:rPr>
                        <a:t>1</a:t>
                      </a:r>
                      <a:r>
                        <a:rPr lang="en-US" sz="3400" baseline="-25000">
                          <a:effectLst/>
                        </a:rPr>
                        <a:t>(Q2-</a:t>
                      </a:r>
                      <a:r>
                        <a:rPr lang="ru-RU" sz="3400" baseline="-25000">
                          <a:effectLst/>
                        </a:rPr>
                        <a:t>0</a:t>
                      </a:r>
                      <a:r>
                        <a:rPr lang="en-US" sz="3400" baseline="-25000">
                          <a:effectLst/>
                        </a:rPr>
                        <a:t>)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</a:rPr>
                        <a:t>A'</a:t>
                      </a:r>
                      <a:r>
                        <a:rPr lang="en-US" sz="3400" baseline="-25000" dirty="0">
                          <a:effectLst/>
                        </a:rPr>
                        <a:t>Q2</a:t>
                      </a:r>
                      <a:r>
                        <a:rPr lang="en-US" sz="3400" dirty="0">
                          <a:effectLst/>
                        </a:rPr>
                        <a:t>B1</a:t>
                      </a:r>
                      <a:r>
                        <a:rPr lang="en-US" sz="3400" baseline="-25000" dirty="0">
                          <a:effectLst/>
                        </a:rPr>
                        <a:t>Q2</a:t>
                      </a:r>
                      <a:r>
                        <a:rPr lang="en-US" sz="3400" dirty="0">
                          <a:effectLst/>
                        </a:rPr>
                        <a:t>A'</a:t>
                      </a:r>
                      <a:r>
                        <a:rPr lang="en-US" sz="3400" baseline="30000" dirty="0">
                          <a:effectLst/>
                        </a:rPr>
                        <a:t>0</a:t>
                      </a:r>
                      <a:r>
                        <a:rPr lang="en-US" sz="3400" baseline="-25000" dirty="0">
                          <a:effectLst/>
                        </a:rPr>
                        <a:t>Q2</a:t>
                      </a:r>
                      <a:r>
                        <a:rPr lang="en-US" sz="3400" dirty="0">
                          <a:effectLst/>
                        </a:rPr>
                        <a:t>B1</a:t>
                      </a:r>
                      <a:r>
                        <a:rPr lang="en-US" sz="3400" baseline="30000" dirty="0">
                          <a:effectLst/>
                        </a:rPr>
                        <a:t>0</a:t>
                      </a:r>
                      <a:r>
                        <a:rPr lang="en-US" sz="3400" baseline="-25000" dirty="0">
                          <a:effectLst/>
                        </a:rPr>
                        <a:t>Q2</a:t>
                      </a:r>
                      <a:endParaRPr lang="ru-RU" sz="3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</a:rPr>
                        <a:t>(A'</a:t>
                      </a:r>
                      <a:r>
                        <a:rPr lang="en-US" sz="3400" baseline="-25000" dirty="0">
                          <a:effectLst/>
                        </a:rPr>
                        <a:t>Q2</a:t>
                      </a:r>
                      <a:r>
                        <a:rPr lang="en-US" sz="3400" dirty="0">
                          <a:effectLst/>
                        </a:rPr>
                        <a:t>-B1</a:t>
                      </a:r>
                      <a:r>
                        <a:rPr lang="en-US" sz="3400" baseline="-25000" dirty="0">
                          <a:effectLst/>
                        </a:rPr>
                        <a:t>Q2</a:t>
                      </a:r>
                      <a:r>
                        <a:rPr lang="en-US" sz="3400" dirty="0">
                          <a:effectLst/>
                        </a:rPr>
                        <a:t>)(A'</a:t>
                      </a:r>
                      <a:r>
                        <a:rPr lang="en-US" sz="3400" baseline="30000" dirty="0">
                          <a:effectLst/>
                        </a:rPr>
                        <a:t>0</a:t>
                      </a:r>
                      <a:r>
                        <a:rPr lang="en-US" sz="3400" baseline="-25000" dirty="0">
                          <a:effectLst/>
                        </a:rPr>
                        <a:t>Q2</a:t>
                      </a:r>
                      <a:r>
                        <a:rPr lang="en-US" sz="3400" dirty="0">
                          <a:effectLst/>
                        </a:rPr>
                        <a:t>-B1</a:t>
                      </a:r>
                      <a:r>
                        <a:rPr lang="en-US" sz="3400" baseline="30000" dirty="0">
                          <a:effectLst/>
                        </a:rPr>
                        <a:t>0</a:t>
                      </a:r>
                      <a:r>
                        <a:rPr lang="en-US" sz="3400" baseline="-25000" dirty="0">
                          <a:effectLst/>
                        </a:rPr>
                        <a:t>Q2</a:t>
                      </a:r>
                      <a:r>
                        <a:rPr lang="en-US" sz="3400" dirty="0">
                          <a:effectLst/>
                        </a:rPr>
                        <a:t>)</a:t>
                      </a:r>
                      <a:endParaRPr lang="ru-RU" sz="3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2-5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extLst>
                  <a:ext uri="{0D108BD9-81ED-4DB2-BD59-A6C34878D82A}">
                    <a16:rowId xmlns:a16="http://schemas.microsoft.com/office/drawing/2014/main" xmlns="" val="3446269508"/>
                  </a:ext>
                </a:extLst>
              </a:tr>
              <a:tr h="583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400" b="1" dirty="0">
                          <a:effectLst/>
                        </a:rPr>
                        <a:t>3</a:t>
                      </a:r>
                      <a:endParaRPr lang="ru-RU" sz="3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v</a:t>
                      </a:r>
                      <a:r>
                        <a:rPr lang="en-US" sz="3400" baseline="30000">
                          <a:effectLst/>
                        </a:rPr>
                        <a:t>r</a:t>
                      </a:r>
                      <a:r>
                        <a:rPr lang="en-US" sz="3400" baseline="-25000">
                          <a:effectLst/>
                        </a:rPr>
                        <a:t>B1C(B) 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B1</a:t>
                      </a:r>
                      <a:r>
                        <a:rPr lang="en-US" sz="3400" baseline="-25000">
                          <a:effectLst/>
                        </a:rPr>
                        <a:t>Q2</a:t>
                      </a:r>
                      <a:r>
                        <a:rPr lang="en-US" sz="3400">
                          <a:effectLst/>
                        </a:rPr>
                        <a:t>B1</a:t>
                      </a:r>
                      <a:r>
                        <a:rPr lang="en-US" sz="3400" baseline="-25000">
                          <a:effectLst/>
                        </a:rPr>
                        <a:t>C</a:t>
                      </a:r>
                      <a:r>
                        <a:rPr lang="en-US" sz="3400">
                          <a:effectLst/>
                        </a:rPr>
                        <a:t>C</a:t>
                      </a:r>
                      <a:r>
                        <a:rPr lang="en-US" sz="3400" baseline="-25000">
                          <a:effectLst/>
                        </a:rPr>
                        <a:t>B1</a:t>
                      </a:r>
                      <a:r>
                        <a:rPr lang="en-US" sz="3400">
                          <a:effectLst/>
                        </a:rPr>
                        <a:t>C</a:t>
                      </a:r>
                      <a:r>
                        <a:rPr lang="en-US" sz="3400" baseline="-25000">
                          <a:effectLst/>
                        </a:rPr>
                        <a:t>Q2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(B1</a:t>
                      </a:r>
                      <a:r>
                        <a:rPr lang="en-US" sz="3400" baseline="-25000">
                          <a:effectLst/>
                        </a:rPr>
                        <a:t>Q2</a:t>
                      </a:r>
                      <a:r>
                        <a:rPr lang="en-US" sz="3400">
                          <a:effectLst/>
                        </a:rPr>
                        <a:t>-C</a:t>
                      </a:r>
                      <a:r>
                        <a:rPr lang="en-US" sz="3400" baseline="-25000">
                          <a:effectLst/>
                        </a:rPr>
                        <a:t>Q2</a:t>
                      </a:r>
                      <a:r>
                        <a:rPr lang="en-US" sz="3400">
                          <a:effectLst/>
                        </a:rPr>
                        <a:t>)(B1</a:t>
                      </a:r>
                      <a:r>
                        <a:rPr lang="en-US" sz="3400" baseline="-25000">
                          <a:effectLst/>
                        </a:rPr>
                        <a:t>C</a:t>
                      </a:r>
                      <a:r>
                        <a:rPr lang="en-US" sz="3400">
                          <a:effectLst/>
                        </a:rPr>
                        <a:t>-C</a:t>
                      </a:r>
                      <a:r>
                        <a:rPr lang="en-US" sz="3400" baseline="-25000">
                          <a:effectLst/>
                        </a:rPr>
                        <a:t>B1</a:t>
                      </a:r>
                      <a:r>
                        <a:rPr lang="en-US" sz="3400">
                          <a:effectLst/>
                        </a:rPr>
                        <a:t>)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12</a:t>
                      </a:r>
                      <a:r>
                        <a:rPr lang="ru-RU" sz="3400">
                          <a:effectLst/>
                        </a:rPr>
                        <a:t>-17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extLst>
                  <a:ext uri="{0D108BD9-81ED-4DB2-BD59-A6C34878D82A}">
                    <a16:rowId xmlns:a16="http://schemas.microsoft.com/office/drawing/2014/main" xmlns="" val="3527258271"/>
                  </a:ext>
                </a:extLst>
              </a:tr>
              <a:tr h="583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400" b="1" dirty="0">
                          <a:effectLst/>
                        </a:rPr>
                        <a:t>4</a:t>
                      </a:r>
                      <a:endParaRPr lang="ru-RU" sz="3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v</a:t>
                      </a:r>
                      <a:r>
                        <a:rPr lang="en-US" sz="3400" baseline="30000">
                          <a:effectLst/>
                        </a:rPr>
                        <a:t>r</a:t>
                      </a:r>
                      <a:r>
                        <a:rPr lang="en-US" sz="3400" baseline="-25000">
                          <a:effectLst/>
                        </a:rPr>
                        <a:t>BC(B1) 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e</a:t>
                      </a:r>
                      <a:r>
                        <a:rPr lang="en-US" sz="3400" baseline="30000">
                          <a:effectLst/>
                        </a:rPr>
                        <a:t>B</a:t>
                      </a:r>
                      <a:r>
                        <a:rPr lang="en-US" sz="3400" baseline="-25000">
                          <a:effectLst/>
                        </a:rPr>
                        <a:t>B1C</a:t>
                      </a:r>
                      <a:r>
                        <a:rPr lang="en-US" sz="3400">
                          <a:effectLst/>
                        </a:rPr>
                        <a:t>B</a:t>
                      </a:r>
                      <a:r>
                        <a:rPr lang="en-US" sz="3400" baseline="-25000">
                          <a:effectLst/>
                        </a:rPr>
                        <a:t>Q2</a:t>
                      </a:r>
                      <a:r>
                        <a:rPr lang="en-US" sz="3400">
                          <a:effectLst/>
                        </a:rPr>
                        <a:t>C</a:t>
                      </a:r>
                      <a:r>
                        <a:rPr lang="en-US" sz="3400" baseline="-25000">
                          <a:effectLst/>
                        </a:rPr>
                        <a:t>Q2</a:t>
                      </a:r>
                      <a:r>
                        <a:rPr lang="en-US" sz="3400">
                          <a:effectLst/>
                        </a:rPr>
                        <a:t>C</a:t>
                      </a:r>
                      <a:r>
                        <a:rPr lang="en-US" sz="3400" baseline="-25000">
                          <a:effectLst/>
                        </a:rPr>
                        <a:t>B1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(e</a:t>
                      </a:r>
                      <a:r>
                        <a:rPr lang="en-US" sz="3400" baseline="30000">
                          <a:effectLst/>
                        </a:rPr>
                        <a:t>B</a:t>
                      </a:r>
                      <a:r>
                        <a:rPr lang="en-US" sz="3400" baseline="-25000">
                          <a:effectLst/>
                        </a:rPr>
                        <a:t>B1C</a:t>
                      </a:r>
                      <a:r>
                        <a:rPr lang="en-US" sz="3400">
                          <a:effectLst/>
                        </a:rPr>
                        <a:t>-C</a:t>
                      </a:r>
                      <a:r>
                        <a:rPr lang="en-US" sz="3400" baseline="-25000">
                          <a:effectLst/>
                        </a:rPr>
                        <a:t>B1</a:t>
                      </a:r>
                      <a:r>
                        <a:rPr lang="en-US" sz="3400">
                          <a:effectLst/>
                        </a:rPr>
                        <a:t>)(B</a:t>
                      </a:r>
                      <a:r>
                        <a:rPr lang="en-US" sz="3400" baseline="-25000">
                          <a:effectLst/>
                        </a:rPr>
                        <a:t>Q2</a:t>
                      </a:r>
                      <a:r>
                        <a:rPr lang="en-US" sz="3400">
                          <a:effectLst/>
                        </a:rPr>
                        <a:t>-C</a:t>
                      </a:r>
                      <a:r>
                        <a:rPr lang="en-US" sz="3400" baseline="-25000">
                          <a:effectLst/>
                        </a:rPr>
                        <a:t>Q2</a:t>
                      </a:r>
                      <a:r>
                        <a:rPr lang="en-US" sz="3400">
                          <a:effectLst/>
                        </a:rPr>
                        <a:t>)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400">
                          <a:effectLst/>
                        </a:rPr>
                        <a:t>1-</a:t>
                      </a:r>
                      <a:r>
                        <a:rPr lang="en-US" sz="3400">
                          <a:effectLst/>
                        </a:rPr>
                        <a:t>12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extLst>
                  <a:ext uri="{0D108BD9-81ED-4DB2-BD59-A6C34878D82A}">
                    <a16:rowId xmlns:a16="http://schemas.microsoft.com/office/drawing/2014/main" xmlns="" val="2079455610"/>
                  </a:ext>
                </a:extLst>
              </a:tr>
              <a:tr h="583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400" b="1">
                          <a:effectLst/>
                        </a:rPr>
                        <a:t>5</a:t>
                      </a:r>
                      <a:endParaRPr lang="ru-RU" sz="3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</a:rPr>
                        <a:t>v</a:t>
                      </a:r>
                      <a:r>
                        <a:rPr lang="en-US" sz="3400" baseline="30000" dirty="0">
                          <a:effectLst/>
                        </a:rPr>
                        <a:t>r</a:t>
                      </a:r>
                      <a:r>
                        <a:rPr lang="en-US" sz="3400" baseline="-25000" dirty="0">
                          <a:effectLst/>
                        </a:rPr>
                        <a:t>A'B1(B) </a:t>
                      </a:r>
                      <a:endParaRPr lang="ru-RU" sz="3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A՜</a:t>
                      </a:r>
                      <a:r>
                        <a:rPr lang="en-US" sz="3400" baseline="-25000">
                          <a:effectLst/>
                        </a:rPr>
                        <a:t>B1</a:t>
                      </a:r>
                      <a:r>
                        <a:rPr lang="en-US" sz="3400">
                          <a:effectLst/>
                        </a:rPr>
                        <a:t>A՜</a:t>
                      </a:r>
                      <a:r>
                        <a:rPr lang="en-US" sz="3400" baseline="-25000">
                          <a:effectLst/>
                        </a:rPr>
                        <a:t>Q2</a:t>
                      </a:r>
                      <a:r>
                        <a:rPr lang="en-US" sz="3400">
                          <a:effectLst/>
                        </a:rPr>
                        <a:t>B1</a:t>
                      </a:r>
                      <a:r>
                        <a:rPr lang="en-US" sz="3400" baseline="-25000">
                          <a:effectLst/>
                        </a:rPr>
                        <a:t>Q2</a:t>
                      </a:r>
                      <a:r>
                        <a:rPr lang="en-US" sz="3400">
                          <a:effectLst/>
                        </a:rPr>
                        <a:t>B1</a:t>
                      </a:r>
                      <a:r>
                        <a:rPr lang="en-US" sz="3400" baseline="-25000">
                          <a:effectLst/>
                        </a:rPr>
                        <a:t>A՜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(A՜</a:t>
                      </a:r>
                      <a:r>
                        <a:rPr lang="en-US" sz="3400" baseline="-25000">
                          <a:effectLst/>
                        </a:rPr>
                        <a:t>B1</a:t>
                      </a:r>
                      <a:r>
                        <a:rPr lang="en-US" sz="3400">
                          <a:effectLst/>
                        </a:rPr>
                        <a:t>-A՜</a:t>
                      </a:r>
                      <a:r>
                        <a:rPr lang="en-US" sz="3400" baseline="-25000">
                          <a:effectLst/>
                        </a:rPr>
                        <a:t>Q2</a:t>
                      </a:r>
                      <a:r>
                        <a:rPr lang="en-US" sz="3400">
                          <a:effectLst/>
                        </a:rPr>
                        <a:t>)(B1</a:t>
                      </a:r>
                      <a:r>
                        <a:rPr lang="en-US" sz="3400" baseline="-25000">
                          <a:effectLst/>
                        </a:rPr>
                        <a:t>Q2</a:t>
                      </a:r>
                      <a:r>
                        <a:rPr lang="en-US" sz="3400">
                          <a:effectLst/>
                        </a:rPr>
                        <a:t>-B1</a:t>
                      </a:r>
                      <a:r>
                        <a:rPr lang="en-US" sz="3400" baseline="-25000">
                          <a:effectLst/>
                        </a:rPr>
                        <a:t>A՜</a:t>
                      </a:r>
                      <a:r>
                        <a:rPr lang="en-US" sz="3400">
                          <a:effectLst/>
                        </a:rPr>
                        <a:t>)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8</a:t>
                      </a:r>
                      <a:r>
                        <a:rPr lang="ru-RU" sz="3400">
                          <a:effectLst/>
                        </a:rPr>
                        <a:t>-</a:t>
                      </a:r>
                      <a:r>
                        <a:rPr lang="en-US" sz="3400">
                          <a:effectLst/>
                        </a:rPr>
                        <a:t>2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extLst>
                  <a:ext uri="{0D108BD9-81ED-4DB2-BD59-A6C34878D82A}">
                    <a16:rowId xmlns:a16="http://schemas.microsoft.com/office/drawing/2014/main" xmlns="" val="3304964539"/>
                  </a:ext>
                </a:extLst>
              </a:tr>
              <a:tr h="583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400" b="1">
                          <a:effectLst/>
                        </a:rPr>
                        <a:t>6</a:t>
                      </a:r>
                      <a:endParaRPr lang="ru-RU" sz="3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v</a:t>
                      </a:r>
                      <a:r>
                        <a:rPr lang="en-US" sz="3400" baseline="30000">
                          <a:effectLst/>
                        </a:rPr>
                        <a:t>r</a:t>
                      </a:r>
                      <a:r>
                        <a:rPr lang="en-US" sz="3400" baseline="-25000">
                          <a:effectLst/>
                        </a:rPr>
                        <a:t>A'B(B1) 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A՜</a:t>
                      </a:r>
                      <a:r>
                        <a:rPr lang="en-US" sz="3400" baseline="-25000">
                          <a:effectLst/>
                        </a:rPr>
                        <a:t>B1</a:t>
                      </a:r>
                      <a:r>
                        <a:rPr lang="en-US" sz="3400">
                          <a:effectLst/>
                        </a:rPr>
                        <a:t>A՜</a:t>
                      </a:r>
                      <a:r>
                        <a:rPr lang="en-US" sz="3400" baseline="-25000">
                          <a:effectLst/>
                        </a:rPr>
                        <a:t>Q2</a:t>
                      </a:r>
                      <a:r>
                        <a:rPr lang="en-US" sz="3400">
                          <a:effectLst/>
                        </a:rPr>
                        <a:t>B</a:t>
                      </a:r>
                      <a:r>
                        <a:rPr lang="en-US" sz="3400" baseline="-25000">
                          <a:effectLst/>
                        </a:rPr>
                        <a:t>Q2</a:t>
                      </a:r>
                      <a:r>
                        <a:rPr lang="en-US" sz="3400">
                          <a:effectLst/>
                        </a:rPr>
                        <a:t>p</a:t>
                      </a:r>
                      <a:r>
                        <a:rPr lang="en-US" sz="3400" baseline="30000">
                          <a:effectLst/>
                        </a:rPr>
                        <a:t>B</a:t>
                      </a:r>
                      <a:r>
                        <a:rPr lang="en-US" sz="3400" baseline="-25000">
                          <a:effectLst/>
                        </a:rPr>
                        <a:t>AB1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400">
                          <a:effectLst/>
                        </a:rPr>
                        <a:t>(</a:t>
                      </a:r>
                      <a:r>
                        <a:rPr lang="en-US" sz="3400">
                          <a:effectLst/>
                        </a:rPr>
                        <a:t>A՜</a:t>
                      </a:r>
                      <a:r>
                        <a:rPr lang="en-US" sz="3400" baseline="-25000">
                          <a:effectLst/>
                        </a:rPr>
                        <a:t>B</a:t>
                      </a:r>
                      <a:r>
                        <a:rPr lang="ru-RU" sz="3400" baseline="-25000">
                          <a:effectLst/>
                        </a:rPr>
                        <a:t>1</a:t>
                      </a:r>
                      <a:r>
                        <a:rPr lang="ru-RU" sz="3400">
                          <a:effectLst/>
                        </a:rPr>
                        <a:t>-</a:t>
                      </a:r>
                      <a:r>
                        <a:rPr lang="en-US" sz="3400">
                          <a:effectLst/>
                        </a:rPr>
                        <a:t>p</a:t>
                      </a:r>
                      <a:r>
                        <a:rPr lang="en-US" sz="3400" baseline="30000">
                          <a:effectLst/>
                        </a:rPr>
                        <a:t>B</a:t>
                      </a:r>
                      <a:r>
                        <a:rPr lang="en-US" sz="3400" baseline="-25000">
                          <a:effectLst/>
                        </a:rPr>
                        <a:t>AB</a:t>
                      </a:r>
                      <a:r>
                        <a:rPr lang="ru-RU" sz="3400" baseline="-25000">
                          <a:effectLst/>
                        </a:rPr>
                        <a:t>1</a:t>
                      </a:r>
                      <a:r>
                        <a:rPr lang="ru-RU" sz="3400">
                          <a:effectLst/>
                        </a:rPr>
                        <a:t>)(</a:t>
                      </a:r>
                      <a:r>
                        <a:rPr lang="en-US" sz="3400">
                          <a:effectLst/>
                        </a:rPr>
                        <a:t>A՜</a:t>
                      </a:r>
                      <a:r>
                        <a:rPr lang="en-US" sz="3400" baseline="-25000">
                          <a:effectLst/>
                        </a:rPr>
                        <a:t>Q</a:t>
                      </a:r>
                      <a:r>
                        <a:rPr lang="ru-RU" sz="3400" baseline="-25000">
                          <a:effectLst/>
                        </a:rPr>
                        <a:t>2</a:t>
                      </a:r>
                      <a:r>
                        <a:rPr lang="ru-RU" sz="3400">
                          <a:effectLst/>
                        </a:rPr>
                        <a:t>-</a:t>
                      </a:r>
                      <a:r>
                        <a:rPr lang="en-US" sz="3400">
                          <a:effectLst/>
                        </a:rPr>
                        <a:t>B</a:t>
                      </a:r>
                      <a:r>
                        <a:rPr lang="en-US" sz="3400" baseline="-25000">
                          <a:effectLst/>
                        </a:rPr>
                        <a:t>Q</a:t>
                      </a:r>
                      <a:r>
                        <a:rPr lang="ru-RU" sz="3400" baseline="-25000">
                          <a:effectLst/>
                        </a:rPr>
                        <a:t>2</a:t>
                      </a:r>
                      <a:r>
                        <a:rPr lang="ru-RU" sz="3400">
                          <a:effectLst/>
                        </a:rPr>
                        <a:t>)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8</a:t>
                      </a:r>
                      <a:r>
                        <a:rPr lang="ru-RU" sz="3400">
                          <a:effectLst/>
                        </a:rPr>
                        <a:t>-</a:t>
                      </a:r>
                      <a:r>
                        <a:rPr lang="en-US" sz="3400">
                          <a:effectLst/>
                        </a:rPr>
                        <a:t>3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extLst>
                  <a:ext uri="{0D108BD9-81ED-4DB2-BD59-A6C34878D82A}">
                    <a16:rowId xmlns:a16="http://schemas.microsoft.com/office/drawing/2014/main" xmlns="" val="3159360242"/>
                  </a:ext>
                </a:extLst>
              </a:tr>
              <a:tr h="583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400" b="1">
                          <a:effectLst/>
                        </a:rPr>
                        <a:t>7</a:t>
                      </a:r>
                      <a:endParaRPr lang="ru-RU" sz="3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 dirty="0" err="1">
                          <a:effectLst/>
                        </a:rPr>
                        <a:t>v</a:t>
                      </a:r>
                      <a:r>
                        <a:rPr lang="en-US" sz="3400" baseline="30000" dirty="0" err="1">
                          <a:effectLst/>
                        </a:rPr>
                        <a:t>r</a:t>
                      </a:r>
                      <a:r>
                        <a:rPr lang="en-US" sz="3400" baseline="-25000" dirty="0" err="1">
                          <a:effectLst/>
                        </a:rPr>
                        <a:t>BC</a:t>
                      </a:r>
                      <a:r>
                        <a:rPr lang="en-US" sz="3400" baseline="-25000" dirty="0">
                          <a:effectLst/>
                        </a:rPr>
                        <a:t>(A') </a:t>
                      </a:r>
                      <a:endParaRPr lang="ru-RU" sz="3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</a:rPr>
                        <a:t>B</a:t>
                      </a:r>
                      <a:r>
                        <a:rPr lang="en-US" sz="3400" baseline="-25000" dirty="0">
                          <a:effectLst/>
                        </a:rPr>
                        <a:t>E</a:t>
                      </a:r>
                      <a:r>
                        <a:rPr lang="en-US" sz="3400" dirty="0">
                          <a:effectLst/>
                        </a:rPr>
                        <a:t>B</a:t>
                      </a:r>
                      <a:r>
                        <a:rPr lang="en-US" sz="3400" baseline="-25000" dirty="0">
                          <a:effectLst/>
                        </a:rPr>
                        <a:t>Q2</a:t>
                      </a:r>
                      <a:r>
                        <a:rPr lang="en-US" sz="3400" dirty="0">
                          <a:effectLst/>
                        </a:rPr>
                        <a:t>C</a:t>
                      </a:r>
                      <a:r>
                        <a:rPr lang="en-US" sz="3400" baseline="-25000" dirty="0">
                          <a:effectLst/>
                        </a:rPr>
                        <a:t>Q2</a:t>
                      </a:r>
                      <a:r>
                        <a:rPr lang="en-US" sz="3400" dirty="0">
                          <a:effectLst/>
                        </a:rPr>
                        <a:t>C</a:t>
                      </a:r>
                      <a:r>
                        <a:rPr lang="en-US" sz="3400" baseline="-25000" dirty="0">
                          <a:effectLst/>
                        </a:rPr>
                        <a:t>E</a:t>
                      </a:r>
                      <a:endParaRPr lang="ru-RU" sz="3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(B</a:t>
                      </a:r>
                      <a:r>
                        <a:rPr lang="en-US" sz="3400" baseline="-25000">
                          <a:effectLst/>
                        </a:rPr>
                        <a:t>E</a:t>
                      </a:r>
                      <a:r>
                        <a:rPr lang="en-US" sz="3400">
                          <a:effectLst/>
                        </a:rPr>
                        <a:t>-C</a:t>
                      </a:r>
                      <a:r>
                        <a:rPr lang="en-US" sz="3400" baseline="-25000">
                          <a:effectLst/>
                        </a:rPr>
                        <a:t>E</a:t>
                      </a:r>
                      <a:r>
                        <a:rPr lang="en-US" sz="3400">
                          <a:effectLst/>
                        </a:rPr>
                        <a:t>)(B</a:t>
                      </a:r>
                      <a:r>
                        <a:rPr lang="en-US" sz="3400" baseline="-25000">
                          <a:effectLst/>
                        </a:rPr>
                        <a:t>Q2</a:t>
                      </a:r>
                      <a:r>
                        <a:rPr lang="en-US" sz="3400">
                          <a:effectLst/>
                        </a:rPr>
                        <a:t>-C</a:t>
                      </a:r>
                      <a:r>
                        <a:rPr lang="en-US" sz="3400" baseline="-25000">
                          <a:effectLst/>
                        </a:rPr>
                        <a:t>Q2</a:t>
                      </a:r>
                      <a:r>
                        <a:rPr lang="en-US" sz="3400">
                          <a:effectLst/>
                        </a:rPr>
                        <a:t>)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9</a:t>
                      </a:r>
                      <a:r>
                        <a:rPr lang="ru-RU" sz="3400">
                          <a:effectLst/>
                        </a:rPr>
                        <a:t>-17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extLst>
                  <a:ext uri="{0D108BD9-81ED-4DB2-BD59-A6C34878D82A}">
                    <a16:rowId xmlns:a16="http://schemas.microsoft.com/office/drawing/2014/main" xmlns="" val="2563433596"/>
                  </a:ext>
                </a:extLst>
              </a:tr>
              <a:tr h="583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400" b="1">
                          <a:effectLst/>
                        </a:rPr>
                        <a:t>8</a:t>
                      </a:r>
                      <a:endParaRPr lang="ru-RU" sz="3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 dirty="0" err="1">
                          <a:effectLst/>
                        </a:rPr>
                        <a:t>v</a:t>
                      </a:r>
                      <a:r>
                        <a:rPr lang="en-US" sz="3400" baseline="30000" dirty="0" err="1">
                          <a:effectLst/>
                        </a:rPr>
                        <a:t>r</a:t>
                      </a:r>
                      <a:r>
                        <a:rPr lang="en-US" sz="3400" baseline="-25000" dirty="0" err="1">
                          <a:effectLst/>
                        </a:rPr>
                        <a:t>A'B</a:t>
                      </a:r>
                      <a:r>
                        <a:rPr lang="en-US" sz="3400" baseline="-25000" dirty="0">
                          <a:effectLst/>
                        </a:rPr>
                        <a:t>(C) </a:t>
                      </a:r>
                      <a:endParaRPr lang="ru-RU" sz="3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</a:rPr>
                        <a:t>B</a:t>
                      </a:r>
                      <a:r>
                        <a:rPr lang="en-US" sz="3400" baseline="-25000" dirty="0">
                          <a:effectLst/>
                        </a:rPr>
                        <a:t>E</a:t>
                      </a:r>
                      <a:r>
                        <a:rPr lang="en-US" sz="3400" dirty="0">
                          <a:effectLst/>
                        </a:rPr>
                        <a:t>B</a:t>
                      </a:r>
                      <a:r>
                        <a:rPr lang="en-US" sz="3400" baseline="-25000" dirty="0">
                          <a:effectLst/>
                        </a:rPr>
                        <a:t>Q2</a:t>
                      </a:r>
                      <a:r>
                        <a:rPr lang="en-US" sz="3400" dirty="0">
                          <a:effectLst/>
                        </a:rPr>
                        <a:t>A՜</a:t>
                      </a:r>
                      <a:r>
                        <a:rPr lang="en-US" sz="3400" baseline="-25000" dirty="0">
                          <a:effectLst/>
                        </a:rPr>
                        <a:t>Q2</a:t>
                      </a:r>
                      <a:r>
                        <a:rPr lang="en-US" sz="3400" dirty="0">
                          <a:effectLst/>
                        </a:rPr>
                        <a:t>A՜</a:t>
                      </a:r>
                      <a:r>
                        <a:rPr lang="en-US" sz="3400" baseline="-25000" dirty="0">
                          <a:effectLst/>
                        </a:rPr>
                        <a:t>E</a:t>
                      </a:r>
                      <a:endParaRPr lang="ru-RU" sz="3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</a:rPr>
                        <a:t>(B</a:t>
                      </a:r>
                      <a:r>
                        <a:rPr lang="en-US" sz="3400" baseline="-25000" dirty="0">
                          <a:effectLst/>
                        </a:rPr>
                        <a:t>E</a:t>
                      </a:r>
                      <a:r>
                        <a:rPr lang="en-US" sz="3400" dirty="0">
                          <a:effectLst/>
                        </a:rPr>
                        <a:t>-A՜</a:t>
                      </a:r>
                      <a:r>
                        <a:rPr lang="en-US" sz="3400" baseline="-25000" dirty="0">
                          <a:effectLst/>
                        </a:rPr>
                        <a:t>E</a:t>
                      </a:r>
                      <a:r>
                        <a:rPr lang="en-US" sz="3400" dirty="0">
                          <a:effectLst/>
                        </a:rPr>
                        <a:t>)(B</a:t>
                      </a:r>
                      <a:r>
                        <a:rPr lang="en-US" sz="3400" baseline="-25000" dirty="0">
                          <a:effectLst/>
                        </a:rPr>
                        <a:t>Q2</a:t>
                      </a:r>
                      <a:r>
                        <a:rPr lang="en-US" sz="3400" dirty="0">
                          <a:effectLst/>
                        </a:rPr>
                        <a:t>-A՜</a:t>
                      </a:r>
                      <a:r>
                        <a:rPr lang="en-US" sz="3400" baseline="-25000" dirty="0">
                          <a:effectLst/>
                        </a:rPr>
                        <a:t>Q2</a:t>
                      </a:r>
                      <a:r>
                        <a:rPr lang="en-US" sz="3400" dirty="0">
                          <a:effectLst/>
                        </a:rPr>
                        <a:t>)</a:t>
                      </a:r>
                      <a:endParaRPr lang="ru-RU" sz="3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4</a:t>
                      </a:r>
                      <a:r>
                        <a:rPr lang="ru-RU" sz="3400">
                          <a:effectLst/>
                        </a:rPr>
                        <a:t>-</a:t>
                      </a:r>
                      <a:r>
                        <a:rPr lang="en-US" sz="3400">
                          <a:effectLst/>
                        </a:rPr>
                        <a:t>3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extLst>
                  <a:ext uri="{0D108BD9-81ED-4DB2-BD59-A6C34878D82A}">
                    <a16:rowId xmlns:a16="http://schemas.microsoft.com/office/drawing/2014/main" xmlns="" val="2918939770"/>
                  </a:ext>
                </a:extLst>
              </a:tr>
              <a:tr h="583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400" b="1">
                          <a:effectLst/>
                        </a:rPr>
                        <a:t>9</a:t>
                      </a:r>
                      <a:endParaRPr lang="ru-RU" sz="3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s</a:t>
                      </a:r>
                      <a:r>
                        <a:rPr lang="en-US" sz="3400" baseline="30000">
                          <a:effectLst/>
                        </a:rPr>
                        <a:t>r</a:t>
                      </a:r>
                      <a:r>
                        <a:rPr lang="en-US" sz="3400" baseline="-25000">
                          <a:effectLst/>
                        </a:rPr>
                        <a:t>BC</a:t>
                      </a:r>
                      <a:r>
                        <a:rPr lang="en-US" sz="3400">
                          <a:effectLst/>
                        </a:rPr>
                        <a:t> 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C</a:t>
                      </a:r>
                      <a:r>
                        <a:rPr lang="en-US" sz="3400" baseline="-25000">
                          <a:effectLst/>
                        </a:rPr>
                        <a:t>B</a:t>
                      </a:r>
                      <a:r>
                        <a:rPr lang="en-US" sz="3400">
                          <a:effectLst/>
                        </a:rPr>
                        <a:t>C</a:t>
                      </a:r>
                      <a:r>
                        <a:rPr lang="en-US" sz="3400" baseline="-25000">
                          <a:effectLst/>
                        </a:rPr>
                        <a:t>E</a:t>
                      </a:r>
                      <a:r>
                        <a:rPr lang="en-US" sz="3400">
                          <a:effectLst/>
                        </a:rPr>
                        <a:t>B</a:t>
                      </a:r>
                      <a:r>
                        <a:rPr lang="en-US" sz="3400" baseline="-25000">
                          <a:effectLst/>
                        </a:rPr>
                        <a:t>E</a:t>
                      </a:r>
                      <a:r>
                        <a:rPr lang="en-US" sz="3400">
                          <a:effectLst/>
                        </a:rPr>
                        <a:t>B­</a:t>
                      </a:r>
                      <a:r>
                        <a:rPr lang="en-US" sz="3400" baseline="-25000">
                          <a:effectLst/>
                        </a:rPr>
                        <a:t>C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(C</a:t>
                      </a:r>
                      <a:r>
                        <a:rPr lang="en-US" sz="3400" baseline="-25000">
                          <a:effectLst/>
                        </a:rPr>
                        <a:t>B</a:t>
                      </a:r>
                      <a:r>
                        <a:rPr lang="en-US" sz="3400">
                          <a:effectLst/>
                        </a:rPr>
                        <a:t>-B­</a:t>
                      </a:r>
                      <a:r>
                        <a:rPr lang="en-US" sz="3400" baseline="-25000">
                          <a:effectLst/>
                        </a:rPr>
                        <a:t>C</a:t>
                      </a:r>
                      <a:r>
                        <a:rPr lang="en-US" sz="3400">
                          <a:effectLst/>
                        </a:rPr>
                        <a:t>)(C</a:t>
                      </a:r>
                      <a:r>
                        <a:rPr lang="en-US" sz="3400" baseline="-25000">
                          <a:effectLst/>
                        </a:rPr>
                        <a:t>E</a:t>
                      </a:r>
                      <a:r>
                        <a:rPr lang="en-US" sz="3400">
                          <a:effectLst/>
                        </a:rPr>
                        <a:t>-B</a:t>
                      </a:r>
                      <a:r>
                        <a:rPr lang="en-US" sz="3400" baseline="-25000">
                          <a:effectLst/>
                        </a:rPr>
                        <a:t>E</a:t>
                      </a:r>
                      <a:r>
                        <a:rPr lang="en-US" sz="3400">
                          <a:effectLst/>
                        </a:rPr>
                        <a:t>)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14</a:t>
                      </a:r>
                      <a:r>
                        <a:rPr lang="ru-RU" sz="3400">
                          <a:effectLst/>
                        </a:rPr>
                        <a:t>-</a:t>
                      </a:r>
                      <a:r>
                        <a:rPr lang="en-US" sz="3400">
                          <a:effectLst/>
                        </a:rPr>
                        <a:t>9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extLst>
                  <a:ext uri="{0D108BD9-81ED-4DB2-BD59-A6C34878D82A}">
                    <a16:rowId xmlns:a16="http://schemas.microsoft.com/office/drawing/2014/main" xmlns="" val="1159182850"/>
                  </a:ext>
                </a:extLst>
              </a:tr>
              <a:tr h="583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400" b="1">
                          <a:effectLst/>
                        </a:rPr>
                        <a:t>10</a:t>
                      </a:r>
                      <a:endParaRPr lang="ru-RU" sz="3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 dirty="0" err="1">
                          <a:effectLst/>
                        </a:rPr>
                        <a:t>q</a:t>
                      </a:r>
                      <a:r>
                        <a:rPr lang="en-US" sz="3400" baseline="30000" dirty="0" err="1">
                          <a:effectLst/>
                        </a:rPr>
                        <a:t>r</a:t>
                      </a:r>
                      <a:r>
                        <a:rPr lang="en-US" sz="3400" baseline="-25000" dirty="0" err="1">
                          <a:effectLst/>
                        </a:rPr>
                        <a:t>CB</a:t>
                      </a:r>
                      <a:r>
                        <a:rPr lang="en-US" sz="3400" dirty="0">
                          <a:effectLst/>
                        </a:rPr>
                        <a:t> </a:t>
                      </a:r>
                      <a:endParaRPr lang="ru-RU" sz="3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Ee</a:t>
                      </a:r>
                      <a:r>
                        <a:rPr lang="en-US" sz="3400" baseline="-25000">
                          <a:effectLst/>
                        </a:rPr>
                        <a:t>BC</a:t>
                      </a:r>
                      <a:r>
                        <a:rPr lang="en-US" sz="3400">
                          <a:effectLst/>
                        </a:rPr>
                        <a:t>C</a:t>
                      </a:r>
                      <a:r>
                        <a:rPr lang="en-US" sz="3400" baseline="-25000">
                          <a:effectLst/>
                        </a:rPr>
                        <a:t>B</a:t>
                      </a:r>
                      <a:r>
                        <a:rPr lang="en-US" sz="3400">
                          <a:effectLst/>
                        </a:rPr>
                        <a:t>C</a:t>
                      </a:r>
                      <a:r>
                        <a:rPr lang="en-US" sz="3400" baseline="-25000">
                          <a:effectLst/>
                        </a:rPr>
                        <a:t>E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(E-e</a:t>
                      </a:r>
                      <a:r>
                        <a:rPr lang="en-US" sz="3400" baseline="-25000">
                          <a:effectLst/>
                        </a:rPr>
                        <a:t>BC</a:t>
                      </a:r>
                      <a:r>
                        <a:rPr lang="en-US" sz="3400">
                          <a:effectLst/>
                        </a:rPr>
                        <a:t>)(e</a:t>
                      </a:r>
                      <a:r>
                        <a:rPr lang="en-US" sz="3400" baseline="-25000">
                          <a:effectLst/>
                        </a:rPr>
                        <a:t>BC</a:t>
                      </a:r>
                      <a:r>
                        <a:rPr lang="en-US" sz="3400">
                          <a:effectLst/>
                        </a:rPr>
                        <a:t>-C</a:t>
                      </a:r>
                      <a:r>
                        <a:rPr lang="en-US" sz="3400" baseline="-25000">
                          <a:effectLst/>
                        </a:rPr>
                        <a:t>B</a:t>
                      </a:r>
                      <a:r>
                        <a:rPr lang="en-US" sz="3400">
                          <a:effectLst/>
                        </a:rPr>
                        <a:t>)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14</a:t>
                      </a:r>
                      <a:r>
                        <a:rPr lang="ru-RU" sz="3400">
                          <a:effectLst/>
                        </a:rPr>
                        <a:t>-</a:t>
                      </a:r>
                      <a:r>
                        <a:rPr lang="en-US" sz="3400">
                          <a:effectLst/>
                        </a:rPr>
                        <a:t>11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extLst>
                  <a:ext uri="{0D108BD9-81ED-4DB2-BD59-A6C34878D82A}">
                    <a16:rowId xmlns:a16="http://schemas.microsoft.com/office/drawing/2014/main" xmlns="" val="2328063645"/>
                  </a:ext>
                </a:extLst>
              </a:tr>
              <a:tr h="583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400" b="1">
                          <a:effectLst/>
                        </a:rPr>
                        <a:t>11</a:t>
                      </a:r>
                      <a:endParaRPr lang="ru-RU" sz="3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 dirty="0" err="1">
                          <a:effectLst/>
                        </a:rPr>
                        <a:t>q</a:t>
                      </a:r>
                      <a:r>
                        <a:rPr lang="en-US" sz="3400" baseline="30000" dirty="0" err="1">
                          <a:effectLst/>
                        </a:rPr>
                        <a:t>r</a:t>
                      </a:r>
                      <a:r>
                        <a:rPr lang="en-US" sz="3400" baseline="-25000" dirty="0" err="1">
                          <a:effectLst/>
                        </a:rPr>
                        <a:t>BC</a:t>
                      </a:r>
                      <a:r>
                        <a:rPr lang="en-US" sz="3400" baseline="-25000" dirty="0">
                          <a:effectLst/>
                        </a:rPr>
                        <a:t> </a:t>
                      </a:r>
                      <a:endParaRPr lang="ru-RU" sz="3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 dirty="0" err="1">
                          <a:effectLst/>
                        </a:rPr>
                        <a:t>EB</a:t>
                      </a:r>
                      <a:r>
                        <a:rPr lang="en-US" sz="3400" baseline="-25000" dirty="0" err="1">
                          <a:effectLst/>
                        </a:rPr>
                        <a:t>E</a:t>
                      </a:r>
                      <a:r>
                        <a:rPr lang="en-US" sz="3400" dirty="0" err="1">
                          <a:effectLst/>
                        </a:rPr>
                        <a:t>B­</a:t>
                      </a:r>
                      <a:r>
                        <a:rPr lang="en-US" sz="3400" baseline="-25000" dirty="0" err="1">
                          <a:effectLst/>
                        </a:rPr>
                        <a:t>C­</a:t>
                      </a:r>
                      <a:r>
                        <a:rPr lang="en-US" sz="3400" dirty="0" err="1">
                          <a:effectLst/>
                        </a:rPr>
                        <a:t>e</a:t>
                      </a:r>
                      <a:r>
                        <a:rPr lang="en-US" sz="3400" baseline="-25000" dirty="0" err="1">
                          <a:effectLst/>
                        </a:rPr>
                        <a:t>BC</a:t>
                      </a:r>
                      <a:endParaRPr lang="ru-RU" sz="3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(E-e</a:t>
                      </a:r>
                      <a:r>
                        <a:rPr lang="en-US" sz="3400" baseline="-25000">
                          <a:effectLst/>
                        </a:rPr>
                        <a:t>BC</a:t>
                      </a:r>
                      <a:r>
                        <a:rPr lang="en-US" sz="3400">
                          <a:effectLst/>
                        </a:rPr>
                        <a:t>)(E-B</a:t>
                      </a:r>
                      <a:r>
                        <a:rPr lang="en-US" sz="3400" baseline="-25000">
                          <a:effectLst/>
                        </a:rPr>
                        <a:t>E</a:t>
                      </a:r>
                      <a:r>
                        <a:rPr lang="en-US" sz="3400">
                          <a:effectLst/>
                        </a:rPr>
                        <a:t>)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11</a:t>
                      </a:r>
                      <a:r>
                        <a:rPr lang="ru-RU" sz="3400">
                          <a:effectLst/>
                        </a:rPr>
                        <a:t>-</a:t>
                      </a:r>
                      <a:r>
                        <a:rPr lang="en-US" sz="3400">
                          <a:effectLst/>
                        </a:rPr>
                        <a:t>6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extLst>
                  <a:ext uri="{0D108BD9-81ED-4DB2-BD59-A6C34878D82A}">
                    <a16:rowId xmlns:a16="http://schemas.microsoft.com/office/drawing/2014/main" xmlns="" val="3944251583"/>
                  </a:ext>
                </a:extLst>
              </a:tr>
              <a:tr h="583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400" b="1">
                          <a:effectLst/>
                        </a:rPr>
                        <a:t>12</a:t>
                      </a:r>
                      <a:endParaRPr lang="ru-RU" sz="3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 dirty="0" err="1">
                          <a:effectLst/>
                        </a:rPr>
                        <a:t>s</a:t>
                      </a:r>
                      <a:r>
                        <a:rPr lang="en-US" sz="3400" baseline="30000" dirty="0" err="1">
                          <a:effectLst/>
                        </a:rPr>
                        <a:t>r</a:t>
                      </a:r>
                      <a:r>
                        <a:rPr lang="en-US" sz="3400" baseline="-25000" dirty="0" err="1">
                          <a:effectLst/>
                        </a:rPr>
                        <a:t>A'B</a:t>
                      </a:r>
                      <a:r>
                        <a:rPr lang="en-US" sz="3400" dirty="0">
                          <a:effectLst/>
                        </a:rPr>
                        <a:t> </a:t>
                      </a:r>
                      <a:endParaRPr lang="ru-RU" sz="3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</a:rPr>
                        <a:t>B</a:t>
                      </a:r>
                      <a:r>
                        <a:rPr lang="en-US" sz="3400" baseline="-25000" dirty="0">
                          <a:effectLst/>
                        </a:rPr>
                        <a:t>E</a:t>
                      </a:r>
                      <a:r>
                        <a:rPr lang="en-US" sz="3400" dirty="0">
                          <a:effectLst/>
                        </a:rPr>
                        <a:t>B</a:t>
                      </a:r>
                      <a:r>
                        <a:rPr lang="en-US" sz="3400" baseline="-25000" dirty="0">
                          <a:effectLst/>
                        </a:rPr>
                        <a:t>A</a:t>
                      </a:r>
                      <a:r>
                        <a:rPr lang="en-US" sz="3400" dirty="0">
                          <a:effectLst/>
                        </a:rPr>
                        <a:t>A՜</a:t>
                      </a:r>
                      <a:r>
                        <a:rPr lang="en-US" sz="3400" baseline="-25000" dirty="0">
                          <a:effectLst/>
                        </a:rPr>
                        <a:t>B</a:t>
                      </a:r>
                      <a:r>
                        <a:rPr lang="en-US" sz="3400" dirty="0">
                          <a:effectLst/>
                        </a:rPr>
                        <a:t>A՜</a:t>
                      </a:r>
                      <a:r>
                        <a:rPr lang="en-US" sz="3400" baseline="-25000" dirty="0">
                          <a:effectLst/>
                        </a:rPr>
                        <a:t>E</a:t>
                      </a:r>
                      <a:endParaRPr lang="ru-RU" sz="3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(B</a:t>
                      </a:r>
                      <a:r>
                        <a:rPr lang="en-US" sz="3400" baseline="-25000">
                          <a:effectLst/>
                        </a:rPr>
                        <a:t>E</a:t>
                      </a:r>
                      <a:r>
                        <a:rPr lang="en-US" sz="3400">
                          <a:effectLst/>
                        </a:rPr>
                        <a:t>-A՜</a:t>
                      </a:r>
                      <a:r>
                        <a:rPr lang="en-US" sz="3400" baseline="-25000">
                          <a:effectLst/>
                        </a:rPr>
                        <a:t>E</a:t>
                      </a:r>
                      <a:r>
                        <a:rPr lang="en-US" sz="3400">
                          <a:effectLst/>
                        </a:rPr>
                        <a:t>)(B</a:t>
                      </a:r>
                      <a:r>
                        <a:rPr lang="en-US" sz="3400" baseline="-25000">
                          <a:effectLst/>
                        </a:rPr>
                        <a:t>A</a:t>
                      </a:r>
                      <a:r>
                        <a:rPr lang="en-US" sz="3400">
                          <a:effectLst/>
                        </a:rPr>
                        <a:t>-A՜</a:t>
                      </a:r>
                      <a:r>
                        <a:rPr lang="en-US" sz="3400" baseline="-25000">
                          <a:effectLst/>
                        </a:rPr>
                        <a:t>B</a:t>
                      </a:r>
                      <a:r>
                        <a:rPr lang="en-US" sz="3400">
                          <a:effectLst/>
                        </a:rPr>
                        <a:t>)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13</a:t>
                      </a:r>
                      <a:r>
                        <a:rPr lang="ru-RU" sz="3400">
                          <a:effectLst/>
                        </a:rPr>
                        <a:t>-</a:t>
                      </a:r>
                      <a:r>
                        <a:rPr lang="en-US" sz="3400">
                          <a:effectLst/>
                        </a:rPr>
                        <a:t>4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extLst>
                  <a:ext uri="{0D108BD9-81ED-4DB2-BD59-A6C34878D82A}">
                    <a16:rowId xmlns:a16="http://schemas.microsoft.com/office/drawing/2014/main" xmlns="" val="1955047358"/>
                  </a:ext>
                </a:extLst>
              </a:tr>
              <a:tr h="583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400" b="1">
                          <a:effectLst/>
                        </a:rPr>
                        <a:t>13</a:t>
                      </a:r>
                      <a:endParaRPr lang="ru-RU" sz="3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 dirty="0" err="1">
                          <a:effectLst/>
                        </a:rPr>
                        <a:t>q</a:t>
                      </a:r>
                      <a:r>
                        <a:rPr lang="en-US" sz="3400" baseline="30000" dirty="0" err="1">
                          <a:effectLst/>
                        </a:rPr>
                        <a:t>r</a:t>
                      </a:r>
                      <a:r>
                        <a:rPr lang="en-US" sz="3400" baseline="-25000" dirty="0" err="1">
                          <a:effectLst/>
                        </a:rPr>
                        <a:t>BA</a:t>
                      </a:r>
                      <a:r>
                        <a:rPr lang="en-US" sz="3400" baseline="-25000" dirty="0">
                          <a:effectLst/>
                        </a:rPr>
                        <a:t>'</a:t>
                      </a:r>
                      <a:r>
                        <a:rPr lang="en-US" sz="3400" dirty="0">
                          <a:effectLst/>
                        </a:rPr>
                        <a:t> </a:t>
                      </a:r>
                      <a:endParaRPr lang="ru-RU" sz="3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EB</a:t>
                      </a:r>
                      <a:r>
                        <a:rPr lang="en-US" sz="3400" baseline="-25000">
                          <a:effectLst/>
                        </a:rPr>
                        <a:t>E</a:t>
                      </a:r>
                      <a:r>
                        <a:rPr lang="en-US" sz="3400">
                          <a:effectLst/>
                        </a:rPr>
                        <a:t>B</a:t>
                      </a:r>
                      <a:r>
                        <a:rPr lang="en-US" sz="3400" baseline="-25000">
                          <a:effectLst/>
                        </a:rPr>
                        <a:t>A</a:t>
                      </a:r>
                      <a:r>
                        <a:rPr lang="en-US" sz="3400">
                          <a:effectLst/>
                        </a:rPr>
                        <a:t>e</a:t>
                      </a:r>
                      <a:r>
                        <a:rPr lang="en-US" sz="3400" baseline="-25000">
                          <a:effectLst/>
                        </a:rPr>
                        <a:t>AB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(E-B</a:t>
                      </a:r>
                      <a:r>
                        <a:rPr lang="en-US" sz="3400" baseline="-25000">
                          <a:effectLst/>
                        </a:rPr>
                        <a:t>E</a:t>
                      </a:r>
                      <a:r>
                        <a:rPr lang="en-US" sz="3400">
                          <a:effectLst/>
                        </a:rPr>
                        <a:t>)(E-e</a:t>
                      </a:r>
                      <a:r>
                        <a:rPr lang="en-US" sz="3400" baseline="-25000">
                          <a:effectLst/>
                        </a:rPr>
                        <a:t>AB</a:t>
                      </a:r>
                      <a:r>
                        <a:rPr lang="en-US" sz="3400">
                          <a:effectLst/>
                        </a:rPr>
                        <a:t>)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7</a:t>
                      </a:r>
                      <a:r>
                        <a:rPr lang="ru-RU" sz="3400">
                          <a:effectLst/>
                        </a:rPr>
                        <a:t>-</a:t>
                      </a:r>
                      <a:r>
                        <a:rPr lang="en-US" sz="3400">
                          <a:effectLst/>
                        </a:rPr>
                        <a:t>6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extLst>
                  <a:ext uri="{0D108BD9-81ED-4DB2-BD59-A6C34878D82A}">
                    <a16:rowId xmlns:a16="http://schemas.microsoft.com/office/drawing/2014/main" xmlns="" val="2694285467"/>
                  </a:ext>
                </a:extLst>
              </a:tr>
              <a:tr h="583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400" b="1">
                          <a:effectLst/>
                        </a:rPr>
                        <a:t>14</a:t>
                      </a:r>
                      <a:endParaRPr lang="ru-RU" sz="3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 dirty="0" err="1">
                          <a:effectLst/>
                        </a:rPr>
                        <a:t>q</a:t>
                      </a:r>
                      <a:r>
                        <a:rPr lang="en-US" sz="3400" baseline="30000" dirty="0" err="1">
                          <a:effectLst/>
                        </a:rPr>
                        <a:t>r</a:t>
                      </a:r>
                      <a:r>
                        <a:rPr lang="en-US" sz="3400" baseline="-25000" dirty="0" err="1">
                          <a:effectLst/>
                        </a:rPr>
                        <a:t>A'B</a:t>
                      </a:r>
                      <a:r>
                        <a:rPr lang="en-US" sz="3400" baseline="-25000" dirty="0">
                          <a:effectLst/>
                        </a:rPr>
                        <a:t> </a:t>
                      </a:r>
                      <a:endParaRPr lang="ru-RU" sz="3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 dirty="0" err="1">
                          <a:effectLst/>
                        </a:rPr>
                        <a:t>Ee</a:t>
                      </a:r>
                      <a:r>
                        <a:rPr lang="en-US" sz="3400" baseline="-25000" dirty="0" err="1">
                          <a:effectLst/>
                        </a:rPr>
                        <a:t>AB</a:t>
                      </a:r>
                      <a:r>
                        <a:rPr lang="en-US" sz="3400" dirty="0" err="1">
                          <a:effectLst/>
                        </a:rPr>
                        <a:t>A՜</a:t>
                      </a:r>
                      <a:r>
                        <a:rPr lang="en-US" sz="3400" baseline="-25000" dirty="0" err="1">
                          <a:effectLst/>
                        </a:rPr>
                        <a:t>B</a:t>
                      </a:r>
                      <a:r>
                        <a:rPr lang="en-US" sz="3400" dirty="0" err="1">
                          <a:effectLst/>
                        </a:rPr>
                        <a:t>A՜</a:t>
                      </a:r>
                      <a:r>
                        <a:rPr lang="en-US" sz="3400" baseline="-25000" dirty="0" err="1">
                          <a:effectLst/>
                        </a:rPr>
                        <a:t>E</a:t>
                      </a:r>
                      <a:endParaRPr lang="ru-RU" sz="3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(E-e</a:t>
                      </a:r>
                      <a:r>
                        <a:rPr lang="en-US" sz="3400" baseline="-25000">
                          <a:effectLst/>
                        </a:rPr>
                        <a:t>AB</a:t>
                      </a:r>
                      <a:r>
                        <a:rPr lang="en-US" sz="3400">
                          <a:effectLst/>
                        </a:rPr>
                        <a:t>)(e</a:t>
                      </a:r>
                      <a:r>
                        <a:rPr lang="en-US" sz="3400" baseline="-25000">
                          <a:effectLst/>
                        </a:rPr>
                        <a:t>AB</a:t>
                      </a:r>
                      <a:r>
                        <a:rPr lang="en-US" sz="3400">
                          <a:effectLst/>
                        </a:rPr>
                        <a:t>-A՜</a:t>
                      </a:r>
                      <a:r>
                        <a:rPr lang="en-US" sz="3400" baseline="-25000">
                          <a:effectLst/>
                        </a:rPr>
                        <a:t>B</a:t>
                      </a:r>
                      <a:r>
                        <a:rPr lang="en-US" sz="3400">
                          <a:effectLst/>
                        </a:rPr>
                        <a:t>)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13</a:t>
                      </a:r>
                      <a:r>
                        <a:rPr lang="ru-RU" sz="3400">
                          <a:effectLst/>
                        </a:rPr>
                        <a:t>-</a:t>
                      </a:r>
                      <a:r>
                        <a:rPr lang="en-US" sz="3400">
                          <a:effectLst/>
                        </a:rPr>
                        <a:t>7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extLst>
                  <a:ext uri="{0D108BD9-81ED-4DB2-BD59-A6C34878D82A}">
                    <a16:rowId xmlns:a16="http://schemas.microsoft.com/office/drawing/2014/main" xmlns="" val="1046471554"/>
                  </a:ext>
                </a:extLst>
              </a:tr>
              <a:tr h="583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400" b="1">
                          <a:effectLst/>
                        </a:rPr>
                        <a:t>15</a:t>
                      </a:r>
                      <a:endParaRPr lang="ru-RU" sz="3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</a:rPr>
                        <a:t>h</a:t>
                      </a:r>
                      <a:r>
                        <a:rPr lang="en-US" sz="3400" baseline="30000" dirty="0">
                          <a:effectLst/>
                        </a:rPr>
                        <a:t>Q2 </a:t>
                      </a:r>
                      <a:endParaRPr lang="ru-RU" sz="3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</a:rPr>
                        <a:t>Q</a:t>
                      </a:r>
                      <a:r>
                        <a:rPr lang="en-US" sz="3400" baseline="-25000" dirty="0">
                          <a:effectLst/>
                        </a:rPr>
                        <a:t>2</a:t>
                      </a:r>
                      <a:r>
                        <a:rPr lang="en-US" sz="3400" dirty="0">
                          <a:effectLst/>
                        </a:rPr>
                        <a:t>A՜</a:t>
                      </a:r>
                      <a:r>
                        <a:rPr lang="en-US" sz="3400" baseline="-25000" dirty="0">
                          <a:effectLst/>
                        </a:rPr>
                        <a:t>Q2</a:t>
                      </a:r>
                      <a:r>
                        <a:rPr lang="en-US" sz="3400" dirty="0">
                          <a:effectLst/>
                        </a:rPr>
                        <a:t>B</a:t>
                      </a:r>
                      <a:r>
                        <a:rPr lang="en-US" sz="3400" baseline="-25000" dirty="0">
                          <a:effectLst/>
                        </a:rPr>
                        <a:t>Q2</a:t>
                      </a:r>
                      <a:r>
                        <a:rPr lang="en-US" sz="3400" dirty="0">
                          <a:effectLst/>
                        </a:rPr>
                        <a:t>B1</a:t>
                      </a:r>
                      <a:r>
                        <a:rPr lang="en-US" sz="3400" baseline="-25000" dirty="0">
                          <a:effectLst/>
                        </a:rPr>
                        <a:t>Q2</a:t>
                      </a:r>
                      <a:r>
                        <a:rPr lang="en-US" sz="3400" dirty="0">
                          <a:effectLst/>
                        </a:rPr>
                        <a:t>(A՜</a:t>
                      </a:r>
                      <a:r>
                        <a:rPr lang="en-US" sz="3400" baseline="-25000" dirty="0">
                          <a:effectLst/>
                        </a:rPr>
                        <a:t>Q2</a:t>
                      </a:r>
                      <a:r>
                        <a:rPr lang="en-US" sz="3400" dirty="0">
                          <a:effectLst/>
                        </a:rPr>
                        <a:t>B</a:t>
                      </a:r>
                      <a:r>
                        <a:rPr lang="en-US" sz="3400" baseline="-25000" dirty="0">
                          <a:effectLst/>
                        </a:rPr>
                        <a:t>Q2</a:t>
                      </a:r>
                      <a:r>
                        <a:rPr lang="en-US" sz="3400" dirty="0">
                          <a:effectLst/>
                        </a:rPr>
                        <a:t>B1</a:t>
                      </a:r>
                      <a:r>
                        <a:rPr lang="en-US" sz="3400" baseline="-25000" dirty="0">
                          <a:effectLst/>
                        </a:rPr>
                        <a:t>Q2</a:t>
                      </a:r>
                      <a:r>
                        <a:rPr lang="en-US" sz="3400" dirty="0">
                          <a:effectLst/>
                        </a:rPr>
                        <a:t>)</a:t>
                      </a:r>
                      <a:endParaRPr lang="ru-RU" sz="3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</a:rPr>
                        <a:t>(A՜</a:t>
                      </a:r>
                      <a:r>
                        <a:rPr lang="en-US" sz="3400" baseline="-25000" dirty="0">
                          <a:effectLst/>
                        </a:rPr>
                        <a:t>Q2</a:t>
                      </a:r>
                      <a:r>
                        <a:rPr lang="en-US" sz="3400" dirty="0">
                          <a:effectLst/>
                        </a:rPr>
                        <a:t>-B1</a:t>
                      </a:r>
                      <a:r>
                        <a:rPr lang="en-US" sz="3400" baseline="-25000" dirty="0">
                          <a:effectLst/>
                        </a:rPr>
                        <a:t>Q2</a:t>
                      </a:r>
                      <a:r>
                        <a:rPr lang="en-US" sz="3400" dirty="0">
                          <a:effectLst/>
                        </a:rPr>
                        <a:t>)(B1</a:t>
                      </a:r>
                      <a:r>
                        <a:rPr lang="en-US" sz="3400" baseline="-25000" dirty="0">
                          <a:effectLst/>
                        </a:rPr>
                        <a:t>Q2</a:t>
                      </a:r>
                      <a:r>
                        <a:rPr lang="en-US" sz="3400" dirty="0">
                          <a:effectLst/>
                        </a:rPr>
                        <a:t>-B</a:t>
                      </a:r>
                      <a:r>
                        <a:rPr lang="en-US" sz="3400" baseline="-25000" dirty="0">
                          <a:effectLst/>
                        </a:rPr>
                        <a:t>Q2</a:t>
                      </a:r>
                      <a:r>
                        <a:rPr lang="en-US" sz="3400" dirty="0">
                          <a:effectLst/>
                        </a:rPr>
                        <a:t>)</a:t>
                      </a:r>
                      <a:endParaRPr lang="ru-RU" sz="3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</a:rPr>
                        <a:t>2</a:t>
                      </a:r>
                      <a:r>
                        <a:rPr lang="ru-RU" sz="3400" dirty="0">
                          <a:effectLst/>
                        </a:rPr>
                        <a:t>-3</a:t>
                      </a:r>
                      <a:endParaRPr lang="ru-RU" sz="3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extLst>
                  <a:ext uri="{0D108BD9-81ED-4DB2-BD59-A6C34878D82A}">
                    <a16:rowId xmlns:a16="http://schemas.microsoft.com/office/drawing/2014/main" xmlns="" val="175651107"/>
                  </a:ext>
                </a:extLst>
              </a:tr>
              <a:tr h="583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</a:rPr>
                        <a:t>16</a:t>
                      </a:r>
                      <a:endParaRPr lang="ru-RU" sz="3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</a:rPr>
                        <a:t>h</a:t>
                      </a:r>
                      <a:r>
                        <a:rPr lang="en-US" sz="3400" baseline="30000" dirty="0">
                          <a:effectLst/>
                        </a:rPr>
                        <a:t>Q2</a:t>
                      </a:r>
                      <a:r>
                        <a:rPr lang="en-US" sz="3400" dirty="0">
                          <a:effectLst/>
                        </a:rPr>
                        <a:t>­­­­</a:t>
                      </a:r>
                      <a:r>
                        <a:rPr lang="en-US" sz="3400" baseline="-25000" dirty="0">
                          <a:effectLst/>
                        </a:rPr>
                        <a:t>A'B1C</a:t>
                      </a:r>
                      <a:endParaRPr lang="ru-RU" sz="3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A՜</a:t>
                      </a:r>
                      <a:r>
                        <a:rPr lang="en-US" sz="3400" baseline="-25000">
                          <a:effectLst/>
                        </a:rPr>
                        <a:t>Q2</a:t>
                      </a:r>
                      <a:r>
                        <a:rPr lang="en-US" sz="3400">
                          <a:effectLst/>
                        </a:rPr>
                        <a:t>B1</a:t>
                      </a:r>
                      <a:r>
                        <a:rPr lang="en-US" sz="3400" baseline="-25000">
                          <a:effectLst/>
                        </a:rPr>
                        <a:t>Q2</a:t>
                      </a:r>
                      <a:r>
                        <a:rPr lang="en-US" sz="3400">
                          <a:effectLst/>
                        </a:rPr>
                        <a:t>C</a:t>
                      </a:r>
                      <a:r>
                        <a:rPr lang="en-US" sz="3400" baseline="-25000">
                          <a:effectLst/>
                        </a:rPr>
                        <a:t>Q2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(A'</a:t>
                      </a:r>
                      <a:r>
                        <a:rPr lang="en-US" sz="3400" baseline="-25000">
                          <a:effectLst/>
                        </a:rPr>
                        <a:t>Q2</a:t>
                      </a:r>
                      <a:r>
                        <a:rPr lang="en-US" sz="3400">
                          <a:effectLst/>
                        </a:rPr>
                        <a:t>-B1</a:t>
                      </a:r>
                      <a:r>
                        <a:rPr lang="en-US" sz="3400" baseline="-25000">
                          <a:effectLst/>
                        </a:rPr>
                        <a:t>Q2</a:t>
                      </a:r>
                      <a:r>
                        <a:rPr lang="en-US" sz="3400">
                          <a:effectLst/>
                        </a:rPr>
                        <a:t>)(B1</a:t>
                      </a:r>
                      <a:r>
                        <a:rPr lang="en-US" sz="3400" baseline="-25000">
                          <a:effectLst/>
                        </a:rPr>
                        <a:t>Q2</a:t>
                      </a:r>
                      <a:r>
                        <a:rPr lang="en-US" sz="3400">
                          <a:effectLst/>
                        </a:rPr>
                        <a:t>-C</a:t>
                      </a:r>
                      <a:r>
                        <a:rPr lang="en-US" sz="3400" baseline="-25000">
                          <a:effectLst/>
                        </a:rPr>
                        <a:t>Q2</a:t>
                      </a:r>
                      <a:r>
                        <a:rPr lang="en-US" sz="3400">
                          <a:effectLst/>
                        </a:rPr>
                        <a:t>)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400">
                          <a:effectLst/>
                        </a:rPr>
                        <a:t>2-1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extLst>
                  <a:ext uri="{0D108BD9-81ED-4DB2-BD59-A6C34878D82A}">
                    <a16:rowId xmlns:a16="http://schemas.microsoft.com/office/drawing/2014/main" xmlns="" val="19043507"/>
                  </a:ext>
                </a:extLst>
              </a:tr>
              <a:tr h="583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</a:rPr>
                        <a:t>17</a:t>
                      </a:r>
                      <a:endParaRPr lang="ru-RU" sz="3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h</a:t>
                      </a:r>
                      <a:r>
                        <a:rPr lang="en-US" sz="3400" baseline="30000">
                          <a:effectLst/>
                        </a:rPr>
                        <a:t>Q2</a:t>
                      </a:r>
                      <a:r>
                        <a:rPr lang="en-US" sz="3400" baseline="-25000">
                          <a:effectLst/>
                        </a:rPr>
                        <a:t>BB1C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B</a:t>
                      </a:r>
                      <a:r>
                        <a:rPr lang="en-US" sz="3400" baseline="-25000">
                          <a:effectLst/>
                        </a:rPr>
                        <a:t>Q2</a:t>
                      </a:r>
                      <a:r>
                        <a:rPr lang="en-US" sz="3400">
                          <a:effectLst/>
                        </a:rPr>
                        <a:t>B1</a:t>
                      </a:r>
                      <a:r>
                        <a:rPr lang="en-US" sz="3400" baseline="-25000">
                          <a:effectLst/>
                        </a:rPr>
                        <a:t>Q2</a:t>
                      </a:r>
                      <a:r>
                        <a:rPr lang="en-US" sz="3400">
                          <a:effectLst/>
                        </a:rPr>
                        <a:t>C</a:t>
                      </a:r>
                      <a:r>
                        <a:rPr lang="en-US" sz="3400" baseline="-25000">
                          <a:effectLst/>
                        </a:rPr>
                        <a:t>Q2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(B1</a:t>
                      </a:r>
                      <a:r>
                        <a:rPr lang="en-US" sz="3400" baseline="-25000">
                          <a:effectLst/>
                        </a:rPr>
                        <a:t>Q2</a:t>
                      </a:r>
                      <a:r>
                        <a:rPr lang="en-US" sz="3400">
                          <a:effectLst/>
                        </a:rPr>
                        <a:t>-C</a:t>
                      </a:r>
                      <a:r>
                        <a:rPr lang="en-US" sz="3400" baseline="-25000">
                          <a:effectLst/>
                        </a:rPr>
                        <a:t>Q2</a:t>
                      </a:r>
                      <a:r>
                        <a:rPr lang="en-US" sz="3400">
                          <a:effectLst/>
                        </a:rPr>
                        <a:t>)(B1</a:t>
                      </a:r>
                      <a:r>
                        <a:rPr lang="en-US" sz="3400" baseline="-25000">
                          <a:effectLst/>
                        </a:rPr>
                        <a:t>Q2</a:t>
                      </a:r>
                      <a:r>
                        <a:rPr lang="en-US" sz="3400">
                          <a:effectLst/>
                        </a:rPr>
                        <a:t>-B</a:t>
                      </a:r>
                      <a:r>
                        <a:rPr lang="en-US" sz="3400" baseline="-25000">
                          <a:effectLst/>
                        </a:rPr>
                        <a:t>Q2</a:t>
                      </a:r>
                      <a:r>
                        <a:rPr lang="en-US" sz="3400">
                          <a:effectLst/>
                        </a:rPr>
                        <a:t>)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400">
                          <a:effectLst/>
                        </a:rPr>
                        <a:t>1-3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extLst>
                  <a:ext uri="{0D108BD9-81ED-4DB2-BD59-A6C34878D82A}">
                    <a16:rowId xmlns:a16="http://schemas.microsoft.com/office/drawing/2014/main" xmlns="" val="3372413888"/>
                  </a:ext>
                </a:extLst>
              </a:tr>
              <a:tr h="583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</a:rPr>
                        <a:t>18</a:t>
                      </a:r>
                      <a:endParaRPr lang="ru-RU" sz="3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h</a:t>
                      </a:r>
                      <a:r>
                        <a:rPr lang="en-US" sz="3400" baseline="30000">
                          <a:effectLst/>
                        </a:rPr>
                        <a:t>E</a:t>
                      </a:r>
                      <a:r>
                        <a:rPr lang="en-US" sz="3400" baseline="-25000">
                          <a:effectLst/>
                        </a:rPr>
                        <a:t> 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EA</a:t>
                      </a:r>
                      <a:r>
                        <a:rPr lang="ru-RU" sz="3400">
                          <a:effectLst/>
                        </a:rPr>
                        <a:t>՜</a:t>
                      </a:r>
                      <a:r>
                        <a:rPr lang="en-US" sz="3400" baseline="-25000">
                          <a:effectLst/>
                        </a:rPr>
                        <a:t>E</a:t>
                      </a:r>
                      <a:r>
                        <a:rPr lang="en-US" sz="3400">
                          <a:effectLst/>
                        </a:rPr>
                        <a:t>B</a:t>
                      </a:r>
                      <a:r>
                        <a:rPr lang="en-US" sz="3400" baseline="-25000">
                          <a:effectLst/>
                        </a:rPr>
                        <a:t>E</a:t>
                      </a:r>
                      <a:r>
                        <a:rPr lang="en-US" sz="3400">
                          <a:effectLst/>
                        </a:rPr>
                        <a:t>C</a:t>
                      </a:r>
                      <a:r>
                        <a:rPr lang="en-US" sz="3400" baseline="-25000">
                          <a:effectLst/>
                        </a:rPr>
                        <a:t>E</a:t>
                      </a:r>
                      <a:r>
                        <a:rPr lang="en-US" sz="3400">
                          <a:effectLst/>
                        </a:rPr>
                        <a:t>(A</a:t>
                      </a:r>
                      <a:r>
                        <a:rPr lang="ru-RU" sz="3400">
                          <a:effectLst/>
                        </a:rPr>
                        <a:t>՜</a:t>
                      </a:r>
                      <a:r>
                        <a:rPr lang="en-US" sz="3400" baseline="-25000">
                          <a:effectLst/>
                        </a:rPr>
                        <a:t>E</a:t>
                      </a:r>
                      <a:r>
                        <a:rPr lang="en-US" sz="3400">
                          <a:effectLst/>
                        </a:rPr>
                        <a:t>B</a:t>
                      </a:r>
                      <a:r>
                        <a:rPr lang="en-US" sz="3400" baseline="-25000">
                          <a:effectLst/>
                        </a:rPr>
                        <a:t>E</a:t>
                      </a:r>
                      <a:r>
                        <a:rPr lang="en-US" sz="3400">
                          <a:effectLst/>
                        </a:rPr>
                        <a:t>C</a:t>
                      </a:r>
                      <a:r>
                        <a:rPr lang="en-US" sz="3400" baseline="-25000">
                          <a:effectLst/>
                        </a:rPr>
                        <a:t>E</a:t>
                      </a:r>
                      <a:r>
                        <a:rPr lang="en-US" sz="3400">
                          <a:effectLst/>
                        </a:rPr>
                        <a:t>)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(A</a:t>
                      </a:r>
                      <a:r>
                        <a:rPr lang="ru-RU" sz="3400">
                          <a:effectLst/>
                        </a:rPr>
                        <a:t>՜</a:t>
                      </a:r>
                      <a:r>
                        <a:rPr lang="en-US" sz="3400" baseline="-25000">
                          <a:effectLst/>
                        </a:rPr>
                        <a:t>E</a:t>
                      </a:r>
                      <a:r>
                        <a:rPr lang="en-US" sz="3400">
                          <a:effectLst/>
                        </a:rPr>
                        <a:t>-B</a:t>
                      </a:r>
                      <a:r>
                        <a:rPr lang="en-US" sz="3400" baseline="-25000">
                          <a:effectLst/>
                        </a:rPr>
                        <a:t>E</a:t>
                      </a:r>
                      <a:r>
                        <a:rPr lang="en-US" sz="3400">
                          <a:effectLst/>
                        </a:rPr>
                        <a:t>)(B</a:t>
                      </a:r>
                      <a:r>
                        <a:rPr lang="en-US" sz="3400" baseline="-25000">
                          <a:effectLst/>
                        </a:rPr>
                        <a:t>E</a:t>
                      </a:r>
                      <a:r>
                        <a:rPr lang="en-US" sz="3400">
                          <a:effectLst/>
                        </a:rPr>
                        <a:t>-C</a:t>
                      </a:r>
                      <a:r>
                        <a:rPr lang="en-US" sz="3400" baseline="-25000">
                          <a:effectLst/>
                        </a:rPr>
                        <a:t>E</a:t>
                      </a:r>
                      <a:r>
                        <a:rPr lang="en-US" sz="3400">
                          <a:effectLst/>
                        </a:rPr>
                        <a:t>)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4</a:t>
                      </a:r>
                      <a:r>
                        <a:rPr lang="ru-RU" sz="3400">
                          <a:effectLst/>
                        </a:rPr>
                        <a:t>-</a:t>
                      </a:r>
                      <a:r>
                        <a:rPr lang="en-US" sz="3400">
                          <a:effectLst/>
                        </a:rPr>
                        <a:t>9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extLst>
                  <a:ext uri="{0D108BD9-81ED-4DB2-BD59-A6C34878D82A}">
                    <a16:rowId xmlns:a16="http://schemas.microsoft.com/office/drawing/2014/main" xmlns="" val="2369730916"/>
                  </a:ext>
                </a:extLst>
              </a:tr>
              <a:tr h="583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</a:rPr>
                        <a:t>19</a:t>
                      </a:r>
                      <a:endParaRPr lang="ru-RU" sz="3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h</a:t>
                      </a:r>
                      <a:r>
                        <a:rPr lang="en-US" sz="3400" baseline="30000">
                          <a:effectLst/>
                        </a:rPr>
                        <a:t>E</a:t>
                      </a:r>
                      <a:r>
                        <a:rPr lang="en-US" sz="3400" baseline="-25000">
                          <a:effectLst/>
                        </a:rPr>
                        <a:t>ABE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EA</a:t>
                      </a:r>
                      <a:r>
                        <a:rPr lang="ru-RU" sz="3400">
                          <a:effectLst/>
                        </a:rPr>
                        <a:t>՜</a:t>
                      </a:r>
                      <a:r>
                        <a:rPr lang="en-US" sz="3400" baseline="-25000">
                          <a:effectLst/>
                        </a:rPr>
                        <a:t>E</a:t>
                      </a:r>
                      <a:r>
                        <a:rPr lang="en-US" sz="3400">
                          <a:effectLst/>
                        </a:rPr>
                        <a:t>B</a:t>
                      </a:r>
                      <a:r>
                        <a:rPr lang="en-US" sz="3400" baseline="-25000">
                          <a:effectLst/>
                        </a:rPr>
                        <a:t>E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(A</a:t>
                      </a:r>
                      <a:r>
                        <a:rPr lang="ru-RU" sz="3400">
                          <a:effectLst/>
                        </a:rPr>
                        <a:t>՜</a:t>
                      </a:r>
                      <a:r>
                        <a:rPr lang="en-US" sz="3400" baseline="-25000">
                          <a:effectLst/>
                        </a:rPr>
                        <a:t>E</a:t>
                      </a:r>
                      <a:r>
                        <a:rPr lang="en-US" sz="3400">
                          <a:effectLst/>
                        </a:rPr>
                        <a:t>-B</a:t>
                      </a:r>
                      <a:r>
                        <a:rPr lang="en-US" sz="3400" baseline="-25000">
                          <a:effectLst/>
                        </a:rPr>
                        <a:t>E</a:t>
                      </a:r>
                      <a:r>
                        <a:rPr lang="en-US" sz="3400">
                          <a:effectLst/>
                        </a:rPr>
                        <a:t>)(B</a:t>
                      </a:r>
                      <a:r>
                        <a:rPr lang="en-US" sz="3400" baseline="-25000">
                          <a:effectLst/>
                        </a:rPr>
                        <a:t>E</a:t>
                      </a:r>
                      <a:r>
                        <a:rPr lang="en-US" sz="3400">
                          <a:effectLst/>
                        </a:rPr>
                        <a:t>-E)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4-6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extLst>
                  <a:ext uri="{0D108BD9-81ED-4DB2-BD59-A6C34878D82A}">
                    <a16:rowId xmlns:a16="http://schemas.microsoft.com/office/drawing/2014/main" xmlns="" val="221565406"/>
                  </a:ext>
                </a:extLst>
              </a:tr>
              <a:tr h="583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 b="1">
                          <a:effectLst/>
                        </a:rPr>
                        <a:t>20</a:t>
                      </a:r>
                      <a:endParaRPr lang="ru-RU" sz="3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 dirty="0" err="1">
                          <a:effectLst/>
                        </a:rPr>
                        <a:t>h</a:t>
                      </a:r>
                      <a:r>
                        <a:rPr lang="en-US" sz="3400" baseline="30000" dirty="0" err="1">
                          <a:effectLst/>
                        </a:rPr>
                        <a:t>E</a:t>
                      </a:r>
                      <a:r>
                        <a:rPr lang="ru-RU" sz="3400" baseline="-25000" dirty="0">
                          <a:effectLst/>
                        </a:rPr>
                        <a:t>В</a:t>
                      </a:r>
                      <a:r>
                        <a:rPr lang="en-US" sz="3400" baseline="-25000" dirty="0">
                          <a:effectLst/>
                        </a:rPr>
                        <a:t>CE</a:t>
                      </a:r>
                      <a:endParaRPr lang="ru-RU" sz="3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E</a:t>
                      </a:r>
                      <a:r>
                        <a:rPr lang="ru-RU" sz="3400">
                          <a:effectLst/>
                        </a:rPr>
                        <a:t>В</a:t>
                      </a:r>
                      <a:r>
                        <a:rPr lang="en-US" sz="3400" baseline="-25000">
                          <a:effectLst/>
                        </a:rPr>
                        <a:t>E</a:t>
                      </a:r>
                      <a:r>
                        <a:rPr lang="en-US" sz="3400">
                          <a:effectLst/>
                        </a:rPr>
                        <a:t>C</a:t>
                      </a:r>
                      <a:r>
                        <a:rPr lang="en-US" sz="3400" baseline="-25000">
                          <a:effectLst/>
                        </a:rPr>
                        <a:t>E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(B</a:t>
                      </a:r>
                      <a:r>
                        <a:rPr lang="en-US" sz="3400" baseline="-25000">
                          <a:effectLst/>
                        </a:rPr>
                        <a:t>E</a:t>
                      </a:r>
                      <a:r>
                        <a:rPr lang="en-US" sz="3400">
                          <a:effectLst/>
                        </a:rPr>
                        <a:t>-E)(E-C</a:t>
                      </a:r>
                      <a:r>
                        <a:rPr lang="en-US" sz="3400" baseline="-25000">
                          <a:effectLst/>
                        </a:rPr>
                        <a:t>E</a:t>
                      </a:r>
                      <a:r>
                        <a:rPr lang="en-US" sz="3400">
                          <a:effectLst/>
                        </a:rPr>
                        <a:t>)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6-9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extLst>
                  <a:ext uri="{0D108BD9-81ED-4DB2-BD59-A6C34878D82A}">
                    <a16:rowId xmlns:a16="http://schemas.microsoft.com/office/drawing/2014/main" xmlns="" val="610187984"/>
                  </a:ext>
                </a:extLst>
              </a:tr>
              <a:tr h="583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 b="1">
                          <a:effectLst/>
                        </a:rPr>
                        <a:t>21</a:t>
                      </a:r>
                      <a:endParaRPr lang="ru-RU" sz="3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 dirty="0" err="1">
                          <a:effectLst/>
                        </a:rPr>
                        <a:t>q</a:t>
                      </a:r>
                      <a:r>
                        <a:rPr lang="en-US" sz="3400" baseline="-25000" dirty="0" err="1">
                          <a:effectLst/>
                        </a:rPr>
                        <a:t>A</a:t>
                      </a:r>
                      <a:r>
                        <a:rPr lang="en-US" sz="3400" baseline="-25000" dirty="0">
                          <a:effectLst/>
                        </a:rPr>
                        <a:t> </a:t>
                      </a:r>
                      <a:endParaRPr lang="ru-RU" sz="3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Ae</a:t>
                      </a:r>
                      <a:r>
                        <a:rPr lang="en-US" sz="3400" baseline="-25000">
                          <a:effectLst/>
                        </a:rPr>
                        <a:t>A՜B</a:t>
                      </a:r>
                      <a:r>
                        <a:rPr lang="en-US" sz="3400">
                          <a:effectLst/>
                        </a:rPr>
                        <a:t>Q</a:t>
                      </a:r>
                      <a:r>
                        <a:rPr lang="en-US" sz="3400" baseline="-25000">
                          <a:effectLst/>
                        </a:rPr>
                        <a:t>1</a:t>
                      </a:r>
                      <a:r>
                        <a:rPr lang="en-US" sz="3400">
                          <a:effectLst/>
                        </a:rPr>
                        <a:t>(Q)Ee</a:t>
                      </a:r>
                      <a:r>
                        <a:rPr lang="en-US" sz="3400" baseline="-25000">
                          <a:effectLst/>
                        </a:rPr>
                        <a:t>A՜՜</a:t>
                      </a:r>
                      <a:r>
                        <a:rPr lang="ru-RU" sz="3400" baseline="-25000">
                          <a:effectLst/>
                        </a:rPr>
                        <a:t>С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(</a:t>
                      </a:r>
                      <a:r>
                        <a:rPr lang="ru-RU" sz="3400">
                          <a:effectLst/>
                        </a:rPr>
                        <a:t>A՜</a:t>
                      </a:r>
                      <a:r>
                        <a:rPr lang="ru-RU" sz="3400" baseline="-25000">
                          <a:effectLst/>
                        </a:rPr>
                        <a:t>B</a:t>
                      </a:r>
                      <a:r>
                        <a:rPr lang="en-US" sz="3400">
                          <a:effectLst/>
                        </a:rPr>
                        <a:t>-</a:t>
                      </a:r>
                      <a:r>
                        <a:rPr lang="ru-RU" sz="3400">
                          <a:effectLst/>
                        </a:rPr>
                        <a:t>e</a:t>
                      </a:r>
                      <a:r>
                        <a:rPr lang="ru-RU" sz="3400" baseline="-25000">
                          <a:effectLst/>
                        </a:rPr>
                        <a:t>A՜B</a:t>
                      </a:r>
                      <a:r>
                        <a:rPr lang="en-US" sz="3400">
                          <a:effectLst/>
                        </a:rPr>
                        <a:t>)(</a:t>
                      </a:r>
                      <a:r>
                        <a:rPr lang="ru-RU" sz="3400">
                          <a:effectLst/>
                        </a:rPr>
                        <a:t>e</a:t>
                      </a:r>
                      <a:r>
                        <a:rPr lang="ru-RU" sz="3400" baseline="-25000">
                          <a:effectLst/>
                        </a:rPr>
                        <a:t>A՜B</a:t>
                      </a:r>
                      <a:r>
                        <a:rPr lang="ru-RU" sz="3400">
                          <a:effectLst/>
                        </a:rPr>
                        <a:t> -</a:t>
                      </a:r>
                      <a:r>
                        <a:rPr lang="en-US" sz="3400">
                          <a:effectLst/>
                        </a:rPr>
                        <a:t>E)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16</a:t>
                      </a:r>
                      <a:r>
                        <a:rPr lang="ru-RU" sz="3400">
                          <a:effectLst/>
                        </a:rPr>
                        <a:t>-</a:t>
                      </a:r>
                      <a:r>
                        <a:rPr lang="en-US" sz="3400">
                          <a:effectLst/>
                        </a:rPr>
                        <a:t>7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extLst>
                  <a:ext uri="{0D108BD9-81ED-4DB2-BD59-A6C34878D82A}">
                    <a16:rowId xmlns:a16="http://schemas.microsoft.com/office/drawing/2014/main" xmlns="" val="4004750813"/>
                  </a:ext>
                </a:extLst>
              </a:tr>
              <a:tr h="583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</a:rPr>
                        <a:t>22</a:t>
                      </a:r>
                      <a:endParaRPr lang="ru-RU" sz="3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 dirty="0" err="1">
                          <a:effectLst/>
                        </a:rPr>
                        <a:t>q</a:t>
                      </a:r>
                      <a:r>
                        <a:rPr lang="en-US" sz="3400" baseline="-25000" dirty="0" err="1">
                          <a:effectLst/>
                        </a:rPr>
                        <a:t>C</a:t>
                      </a:r>
                      <a:r>
                        <a:rPr lang="en-US" sz="3400" baseline="-25000" dirty="0">
                          <a:effectLst/>
                        </a:rPr>
                        <a:t> </a:t>
                      </a:r>
                      <a:endParaRPr lang="ru-RU" sz="3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Ce</a:t>
                      </a:r>
                      <a:r>
                        <a:rPr lang="en-US" sz="3400" baseline="-25000">
                          <a:effectLst/>
                        </a:rPr>
                        <a:t>A՜՜</a:t>
                      </a:r>
                      <a:r>
                        <a:rPr lang="ru-RU" sz="3400" baseline="-25000">
                          <a:effectLst/>
                        </a:rPr>
                        <a:t>С</a:t>
                      </a:r>
                      <a:r>
                        <a:rPr lang="en-US" sz="3400">
                          <a:effectLst/>
                        </a:rPr>
                        <a:t>Q</a:t>
                      </a:r>
                      <a:r>
                        <a:rPr lang="en-US" sz="3400" baseline="-25000">
                          <a:effectLst/>
                        </a:rPr>
                        <a:t>1</a:t>
                      </a:r>
                      <a:r>
                        <a:rPr lang="en-US" sz="3400">
                          <a:effectLst/>
                        </a:rPr>
                        <a:t>(Q)EeBC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400">
                          <a:effectLst/>
                        </a:rPr>
                        <a:t>(e</a:t>
                      </a:r>
                      <a:r>
                        <a:rPr lang="ru-RU" sz="3400" baseline="-25000">
                          <a:effectLst/>
                        </a:rPr>
                        <a:t>BC</a:t>
                      </a:r>
                      <a:r>
                        <a:rPr lang="en-US" sz="3400">
                          <a:effectLst/>
                        </a:rPr>
                        <a:t>-</a:t>
                      </a:r>
                      <a:r>
                        <a:rPr lang="ru-RU" sz="3400">
                          <a:effectLst/>
                        </a:rPr>
                        <a:t>С</a:t>
                      </a:r>
                      <a:r>
                        <a:rPr lang="en-US" sz="3400" baseline="-25000">
                          <a:effectLst/>
                        </a:rPr>
                        <a:t>B</a:t>
                      </a:r>
                      <a:r>
                        <a:rPr lang="en-US" sz="3400">
                          <a:effectLst/>
                        </a:rPr>
                        <a:t>)(</a:t>
                      </a:r>
                      <a:r>
                        <a:rPr lang="ru-RU" sz="3400">
                          <a:effectLst/>
                        </a:rPr>
                        <a:t>e</a:t>
                      </a:r>
                      <a:r>
                        <a:rPr lang="ru-RU" sz="3400" baseline="-25000">
                          <a:effectLst/>
                        </a:rPr>
                        <a:t>BC</a:t>
                      </a:r>
                      <a:r>
                        <a:rPr lang="en-US" sz="3400">
                          <a:effectLst/>
                        </a:rPr>
                        <a:t>-E)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15</a:t>
                      </a:r>
                      <a:r>
                        <a:rPr lang="ru-RU" sz="3400">
                          <a:effectLst/>
                        </a:rPr>
                        <a:t>-</a:t>
                      </a:r>
                      <a:r>
                        <a:rPr lang="en-US" sz="3400">
                          <a:effectLst/>
                        </a:rPr>
                        <a:t>11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extLst>
                  <a:ext uri="{0D108BD9-81ED-4DB2-BD59-A6C34878D82A}">
                    <a16:rowId xmlns:a16="http://schemas.microsoft.com/office/drawing/2014/main" xmlns="" val="574371276"/>
                  </a:ext>
                </a:extLst>
              </a:tr>
              <a:tr h="583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</a:rPr>
                        <a:t>23</a:t>
                      </a:r>
                      <a:endParaRPr lang="ru-RU" sz="3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q</a:t>
                      </a:r>
                      <a:r>
                        <a:rPr lang="en-US" sz="3400" baseline="-25000">
                          <a:effectLst/>
                        </a:rPr>
                        <a:t>B 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>
                          <a:effectLst/>
                        </a:rPr>
                        <a:t>Be</a:t>
                      </a:r>
                      <a:r>
                        <a:rPr lang="en-US" sz="3400" baseline="-25000">
                          <a:effectLst/>
                        </a:rPr>
                        <a:t>A՜B</a:t>
                      </a:r>
                      <a:r>
                        <a:rPr lang="en-US" sz="3400">
                          <a:effectLst/>
                        </a:rPr>
                        <a:t>Ee</a:t>
                      </a:r>
                      <a:r>
                        <a:rPr lang="en-US" sz="3400" baseline="-25000">
                          <a:effectLst/>
                        </a:rPr>
                        <a:t>BC</a:t>
                      </a:r>
                      <a:endParaRPr lang="ru-RU" sz="3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</a:rPr>
                        <a:t> (</a:t>
                      </a:r>
                      <a:r>
                        <a:rPr lang="ru-RU" sz="3400" dirty="0" err="1">
                          <a:effectLst/>
                        </a:rPr>
                        <a:t>e</a:t>
                      </a:r>
                      <a:r>
                        <a:rPr lang="ru-RU" sz="3400" baseline="-25000" dirty="0" err="1">
                          <a:effectLst/>
                        </a:rPr>
                        <a:t>BC</a:t>
                      </a:r>
                      <a:r>
                        <a:rPr lang="en-US" sz="3400" dirty="0">
                          <a:effectLst/>
                        </a:rPr>
                        <a:t>-E)(</a:t>
                      </a:r>
                      <a:r>
                        <a:rPr lang="ru-RU" sz="3400" dirty="0" err="1">
                          <a:effectLst/>
                        </a:rPr>
                        <a:t>e</a:t>
                      </a:r>
                      <a:r>
                        <a:rPr lang="ru-RU" sz="3400" baseline="-25000" dirty="0" err="1">
                          <a:effectLst/>
                        </a:rPr>
                        <a:t>A՜B</a:t>
                      </a:r>
                      <a:r>
                        <a:rPr lang="en-US" sz="3400" dirty="0">
                          <a:effectLst/>
                        </a:rPr>
                        <a:t>-</a:t>
                      </a:r>
                      <a:r>
                        <a:rPr lang="ru-RU" sz="3400" dirty="0">
                          <a:effectLst/>
                        </a:rPr>
                        <a:t>E</a:t>
                      </a:r>
                      <a:r>
                        <a:rPr lang="en-US" sz="3400" dirty="0">
                          <a:effectLst/>
                        </a:rPr>
                        <a:t>)</a:t>
                      </a:r>
                      <a:endParaRPr lang="ru-RU" sz="3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</a:rPr>
                        <a:t>11</a:t>
                      </a:r>
                      <a:r>
                        <a:rPr lang="ru-RU" sz="3400" dirty="0">
                          <a:effectLst/>
                        </a:rPr>
                        <a:t>-</a:t>
                      </a:r>
                      <a:r>
                        <a:rPr lang="en-US" sz="3400" dirty="0">
                          <a:effectLst/>
                        </a:rPr>
                        <a:t>7</a:t>
                      </a:r>
                      <a:endParaRPr lang="ru-RU" sz="3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14" marR="28114" marT="28114" marB="28114" anchor="ctr"/>
                </a:tc>
                <a:extLst>
                  <a:ext uri="{0D108BD9-81ED-4DB2-BD59-A6C34878D82A}">
                    <a16:rowId xmlns:a16="http://schemas.microsoft.com/office/drawing/2014/main" xmlns="" val="999444293"/>
                  </a:ext>
                </a:extLst>
              </a:tr>
            </a:tbl>
          </a:graphicData>
        </a:graphic>
      </p:graphicFrame>
      <p:sp>
        <p:nvSpPr>
          <p:cNvPr id="37" name="Text Box 180">
            <a:extLst>
              <a:ext uri="{FF2B5EF4-FFF2-40B4-BE49-F238E27FC236}">
                <a16:creationId xmlns:a16="http://schemas.microsoft.com/office/drawing/2014/main" xmlns="" id="{0EF553AE-2F9D-4C67-BDBF-729D45C15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19563" y="4144104"/>
            <a:ext cx="15652297" cy="623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 dirty="0" smtClean="0">
                <a:latin typeface="Calibri" pitchFamily="34" charset="0"/>
              </a:rPr>
              <a:t>Таблица 1. </a:t>
            </a:r>
            <a:r>
              <a:rPr lang="ru-RU" sz="3600" dirty="0" smtClean="0">
                <a:latin typeface="Calibri" pitchFamily="34" charset="0"/>
              </a:rPr>
              <a:t>Расшифровка вертикального разреза (рис. 1</a:t>
            </a:r>
            <a:r>
              <a:rPr lang="ru-RU" sz="3600" dirty="0" smtClean="0">
                <a:latin typeface="Calibri" pitchFamily="34" charset="0"/>
              </a:rPr>
              <a:t>)</a:t>
            </a:r>
            <a:r>
              <a:rPr lang="en-US" sz="3600" dirty="0" smtClean="0">
                <a:latin typeface="Calibri" pitchFamily="34" charset="0"/>
              </a:rPr>
              <a:t>.</a:t>
            </a:r>
            <a:endParaRPr lang="en-US" sz="4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55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Ретро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4518</TotalTime>
  <Words>499</Words>
  <Application>Microsoft Office PowerPoint</Application>
  <PresentationFormat>Произвольный</PresentationFormat>
  <Paragraphs>134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Times New Roman</vt:lpstr>
      <vt:lpstr>Wingdings 2</vt:lpstr>
      <vt:lpstr>HDOfficeLightV0</vt:lpstr>
      <vt:lpstr>Ретро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Yulya Baklanova</dc:creator>
  <cp:lastModifiedBy>мвидео мвидео</cp:lastModifiedBy>
  <cp:revision>77</cp:revision>
  <dcterms:created xsi:type="dcterms:W3CDTF">2017-10-02T13:44:20Z</dcterms:created>
  <dcterms:modified xsi:type="dcterms:W3CDTF">2022-03-13T11:39:14Z</dcterms:modified>
</cp:coreProperties>
</file>