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3"/>
  </p:notesMasterIdLst>
  <p:sldIdLst>
    <p:sldId id="257" r:id="rId2"/>
  </p:sldIdLst>
  <p:sldSz cx="15295563" cy="11471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a" initials="T" lastIdx="1" clrIdx="0">
    <p:extLst>
      <p:ext uri="{19B8F6BF-5375-455C-9EA6-DF929625EA0E}">
        <p15:presenceInfo xmlns:p15="http://schemas.microsoft.com/office/powerpoint/2012/main" userId="Te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20F4C-32ED-4BE7-8A92-FB97B099F0C8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463F1-6444-46B9-8209-6A2AD6CA9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48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3" algn="l" defTabSz="914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8" algn="l" defTabSz="914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6" algn="l" defTabSz="914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9" algn="l" defTabSz="914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8" algn="l" defTabSz="914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2" algn="l" defTabSz="91410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161" y="-14164"/>
            <a:ext cx="15338726" cy="1149960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1196" y="4022028"/>
            <a:ext cx="9746604" cy="2753745"/>
          </a:xfrm>
        </p:spPr>
        <p:txBody>
          <a:bodyPr anchor="b">
            <a:noAutofit/>
          </a:bodyPr>
          <a:lstStyle>
            <a:lvl1pPr algn="r">
              <a:defRPr sz="9033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1196" y="6775771"/>
            <a:ext cx="9746604" cy="1834767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64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29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9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59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823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88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353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118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54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704" y="1019669"/>
            <a:ext cx="10618095" cy="5693151"/>
          </a:xfrm>
        </p:spPr>
        <p:txBody>
          <a:bodyPr anchor="ctr">
            <a:normAutofit/>
          </a:bodyPr>
          <a:lstStyle>
            <a:lvl1pPr algn="l">
              <a:defRPr sz="736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704" y="7477572"/>
            <a:ext cx="10618095" cy="2627725"/>
          </a:xfrm>
        </p:spPr>
        <p:txBody>
          <a:bodyPr anchor="ctr">
            <a:normAutofit/>
          </a:bodyPr>
          <a:lstStyle>
            <a:lvl1pPr marL="0" indent="0" algn="l">
              <a:buNone/>
              <a:defRPr sz="301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64758" indent="0">
              <a:buNone/>
              <a:defRPr sz="3011">
                <a:solidFill>
                  <a:schemeClr val="tx1">
                    <a:tint val="75000"/>
                  </a:schemeClr>
                </a:solidFill>
              </a:defRPr>
            </a:lvl2pPr>
            <a:lvl3pPr marL="1529517" indent="0">
              <a:buNone/>
              <a:defRPr sz="2676">
                <a:solidFill>
                  <a:schemeClr val="tx1">
                    <a:tint val="75000"/>
                  </a:schemeClr>
                </a:solidFill>
              </a:defRPr>
            </a:lvl3pPr>
            <a:lvl4pPr marL="2294275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4pPr>
            <a:lvl5pPr marL="3059034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5pPr>
            <a:lvl6pPr marL="3823792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6pPr>
            <a:lvl7pPr marL="4588551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7pPr>
            <a:lvl8pPr marL="5353309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8pPr>
            <a:lvl9pPr marL="6118068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17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183" y="1019669"/>
            <a:ext cx="10157201" cy="5055858"/>
          </a:xfrm>
        </p:spPr>
        <p:txBody>
          <a:bodyPr anchor="ctr">
            <a:normAutofit/>
          </a:bodyPr>
          <a:lstStyle>
            <a:lvl1pPr algn="l">
              <a:defRPr sz="736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41814" y="6075527"/>
            <a:ext cx="9065940" cy="63729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6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64758" indent="0">
              <a:buFontTx/>
              <a:buNone/>
              <a:defRPr/>
            </a:lvl2pPr>
            <a:lvl3pPr marL="1529517" indent="0">
              <a:buFontTx/>
              <a:buNone/>
              <a:defRPr/>
            </a:lvl3pPr>
            <a:lvl4pPr marL="2294275" indent="0">
              <a:buFontTx/>
              <a:buNone/>
              <a:defRPr/>
            </a:lvl4pPr>
            <a:lvl5pPr marL="305903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701" y="7477572"/>
            <a:ext cx="10618097" cy="2627725"/>
          </a:xfrm>
        </p:spPr>
        <p:txBody>
          <a:bodyPr anchor="ctr">
            <a:normAutofit/>
          </a:bodyPr>
          <a:lstStyle>
            <a:lvl1pPr marL="0" indent="0" algn="l">
              <a:buNone/>
              <a:defRPr sz="301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64758" indent="0">
              <a:buNone/>
              <a:defRPr sz="3011">
                <a:solidFill>
                  <a:schemeClr val="tx1">
                    <a:tint val="75000"/>
                  </a:schemeClr>
                </a:solidFill>
              </a:defRPr>
            </a:lvl2pPr>
            <a:lvl3pPr marL="1529517" indent="0">
              <a:buNone/>
              <a:defRPr sz="2676">
                <a:solidFill>
                  <a:schemeClr val="tx1">
                    <a:tint val="75000"/>
                  </a:schemeClr>
                </a:solidFill>
              </a:defRPr>
            </a:lvl3pPr>
            <a:lvl4pPr marL="2294275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4pPr>
            <a:lvl5pPr marL="3059034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5pPr>
            <a:lvl6pPr marL="3823792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6pPr>
            <a:lvl7pPr marL="4588551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7pPr>
            <a:lvl8pPr marL="5353309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8pPr>
            <a:lvl9pPr marL="6118068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07452" y="1322054"/>
            <a:ext cx="764977" cy="978146"/>
          </a:xfrm>
          <a:prstGeom prst="rect">
            <a:avLst/>
          </a:prstGeom>
        </p:spPr>
        <p:txBody>
          <a:bodyPr vert="horz" lIns="152950" tIns="76475" rIns="152950" bIns="76475" rtlCol="0" anchor="ctr">
            <a:noAutofit/>
          </a:bodyPr>
          <a:lstStyle/>
          <a:p>
            <a:pPr lvl="0"/>
            <a:r>
              <a:rPr lang="en-US" sz="1338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287168" y="4828300"/>
            <a:ext cx="764977" cy="978146"/>
          </a:xfrm>
          <a:prstGeom prst="rect">
            <a:avLst/>
          </a:prstGeom>
        </p:spPr>
        <p:txBody>
          <a:bodyPr vert="horz" lIns="152950" tIns="76475" rIns="152950" bIns="76475" rtlCol="0" anchor="ctr">
            <a:noAutofit/>
          </a:bodyPr>
          <a:lstStyle/>
          <a:p>
            <a:pPr lvl="0"/>
            <a:r>
              <a:rPr lang="en-US" sz="1338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344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701" y="3231608"/>
            <a:ext cx="10618097" cy="4341387"/>
          </a:xfrm>
        </p:spPr>
        <p:txBody>
          <a:bodyPr anchor="b">
            <a:normAutofit/>
          </a:bodyPr>
          <a:lstStyle>
            <a:lvl1pPr algn="l">
              <a:defRPr sz="736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701" y="7572995"/>
            <a:ext cx="10618097" cy="2532302"/>
          </a:xfrm>
        </p:spPr>
        <p:txBody>
          <a:bodyPr anchor="t">
            <a:normAutofit/>
          </a:bodyPr>
          <a:lstStyle>
            <a:lvl1pPr marL="0" indent="0" algn="l">
              <a:buNone/>
              <a:defRPr sz="301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64758" indent="0">
              <a:buNone/>
              <a:defRPr sz="3011">
                <a:solidFill>
                  <a:schemeClr val="tx1">
                    <a:tint val="75000"/>
                  </a:schemeClr>
                </a:solidFill>
              </a:defRPr>
            </a:lvl2pPr>
            <a:lvl3pPr marL="1529517" indent="0">
              <a:buNone/>
              <a:defRPr sz="2676">
                <a:solidFill>
                  <a:schemeClr val="tx1">
                    <a:tint val="75000"/>
                  </a:schemeClr>
                </a:solidFill>
              </a:defRPr>
            </a:lvl3pPr>
            <a:lvl4pPr marL="2294275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4pPr>
            <a:lvl5pPr marL="3059034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5pPr>
            <a:lvl6pPr marL="3823792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6pPr>
            <a:lvl7pPr marL="4588551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7pPr>
            <a:lvl8pPr marL="5353309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8pPr>
            <a:lvl9pPr marL="6118068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911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183" y="1019669"/>
            <a:ext cx="10157201" cy="5055858"/>
          </a:xfrm>
        </p:spPr>
        <p:txBody>
          <a:bodyPr anchor="ctr">
            <a:normAutofit/>
          </a:bodyPr>
          <a:lstStyle>
            <a:lvl1pPr algn="l">
              <a:defRPr sz="736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19699" y="6712820"/>
            <a:ext cx="10618098" cy="8601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01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64758" indent="0">
              <a:buFontTx/>
              <a:buNone/>
              <a:defRPr/>
            </a:lvl2pPr>
            <a:lvl3pPr marL="1529517" indent="0">
              <a:buFontTx/>
              <a:buNone/>
              <a:defRPr/>
            </a:lvl3pPr>
            <a:lvl4pPr marL="2294275" indent="0">
              <a:buFontTx/>
              <a:buNone/>
              <a:defRPr/>
            </a:lvl4pPr>
            <a:lvl5pPr marL="305903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701" y="7572995"/>
            <a:ext cx="10618097" cy="2532302"/>
          </a:xfrm>
        </p:spPr>
        <p:txBody>
          <a:bodyPr anchor="t">
            <a:normAutofit/>
          </a:bodyPr>
          <a:lstStyle>
            <a:lvl1pPr marL="0" indent="0" algn="l">
              <a:buNone/>
              <a:defRPr sz="301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64758" indent="0">
              <a:buNone/>
              <a:defRPr sz="3011">
                <a:solidFill>
                  <a:schemeClr val="tx1">
                    <a:tint val="75000"/>
                  </a:schemeClr>
                </a:solidFill>
              </a:defRPr>
            </a:lvl2pPr>
            <a:lvl3pPr marL="1529517" indent="0">
              <a:buNone/>
              <a:defRPr sz="2676">
                <a:solidFill>
                  <a:schemeClr val="tx1">
                    <a:tint val="75000"/>
                  </a:schemeClr>
                </a:solidFill>
              </a:defRPr>
            </a:lvl3pPr>
            <a:lvl4pPr marL="2294275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4pPr>
            <a:lvl5pPr marL="3059034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5pPr>
            <a:lvl6pPr marL="3823792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6pPr>
            <a:lvl7pPr marL="4588551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7pPr>
            <a:lvl8pPr marL="5353309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8pPr>
            <a:lvl9pPr marL="6118068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07452" y="1322054"/>
            <a:ext cx="764977" cy="978146"/>
          </a:xfrm>
          <a:prstGeom prst="rect">
            <a:avLst/>
          </a:prstGeom>
        </p:spPr>
        <p:txBody>
          <a:bodyPr vert="horz" lIns="152950" tIns="76475" rIns="152950" bIns="76475" rtlCol="0" anchor="ctr">
            <a:noAutofit/>
          </a:bodyPr>
          <a:lstStyle/>
          <a:p>
            <a:pPr lvl="0"/>
            <a:r>
              <a:rPr lang="en-US" sz="1338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287168" y="4828300"/>
            <a:ext cx="764977" cy="978146"/>
          </a:xfrm>
          <a:prstGeom prst="rect">
            <a:avLst/>
          </a:prstGeom>
        </p:spPr>
        <p:txBody>
          <a:bodyPr vert="horz" lIns="152950" tIns="76475" rIns="152950" bIns="76475" rtlCol="0" anchor="ctr">
            <a:noAutofit/>
          </a:bodyPr>
          <a:lstStyle/>
          <a:p>
            <a:pPr lvl="0"/>
            <a:r>
              <a:rPr lang="en-US" sz="13382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8945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156" y="1019669"/>
            <a:ext cx="10607642" cy="5055858"/>
          </a:xfrm>
        </p:spPr>
        <p:txBody>
          <a:bodyPr anchor="ctr">
            <a:normAutofit/>
          </a:bodyPr>
          <a:lstStyle>
            <a:lvl1pPr algn="l">
              <a:defRPr sz="736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19699" y="6712820"/>
            <a:ext cx="10618098" cy="8601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014">
                <a:solidFill>
                  <a:schemeClr val="accent1"/>
                </a:solidFill>
              </a:defRPr>
            </a:lvl1pPr>
            <a:lvl2pPr marL="764758" indent="0">
              <a:buFontTx/>
              <a:buNone/>
              <a:defRPr/>
            </a:lvl2pPr>
            <a:lvl3pPr marL="1529517" indent="0">
              <a:buFontTx/>
              <a:buNone/>
              <a:defRPr/>
            </a:lvl3pPr>
            <a:lvl4pPr marL="2294275" indent="0">
              <a:buFontTx/>
              <a:buNone/>
              <a:defRPr/>
            </a:lvl4pPr>
            <a:lvl5pPr marL="305903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701" y="7572995"/>
            <a:ext cx="10618097" cy="2532302"/>
          </a:xfrm>
        </p:spPr>
        <p:txBody>
          <a:bodyPr anchor="t">
            <a:normAutofit/>
          </a:bodyPr>
          <a:lstStyle>
            <a:lvl1pPr marL="0" indent="0" algn="l">
              <a:buNone/>
              <a:defRPr sz="301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64758" indent="0">
              <a:buNone/>
              <a:defRPr sz="3011">
                <a:solidFill>
                  <a:schemeClr val="tx1">
                    <a:tint val="75000"/>
                  </a:schemeClr>
                </a:solidFill>
              </a:defRPr>
            </a:lvl2pPr>
            <a:lvl3pPr marL="1529517" indent="0">
              <a:buNone/>
              <a:defRPr sz="2676">
                <a:solidFill>
                  <a:schemeClr val="tx1">
                    <a:tint val="75000"/>
                  </a:schemeClr>
                </a:solidFill>
              </a:defRPr>
            </a:lvl3pPr>
            <a:lvl4pPr marL="2294275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4pPr>
            <a:lvl5pPr marL="3059034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5pPr>
            <a:lvl6pPr marL="3823792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6pPr>
            <a:lvl7pPr marL="4588551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7pPr>
            <a:lvl8pPr marL="5353309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8pPr>
            <a:lvl9pPr marL="6118068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23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642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98507" y="1019670"/>
            <a:ext cx="1637301" cy="878402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9703" y="1019670"/>
            <a:ext cx="8689944" cy="87840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78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93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701" y="4517703"/>
            <a:ext cx="10618097" cy="3055295"/>
          </a:xfrm>
        </p:spPr>
        <p:txBody>
          <a:bodyPr anchor="b"/>
          <a:lstStyle>
            <a:lvl1pPr algn="l">
              <a:defRPr sz="669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701" y="7572995"/>
            <a:ext cx="10618097" cy="1439178"/>
          </a:xfrm>
        </p:spPr>
        <p:txBody>
          <a:bodyPr anchor="t"/>
          <a:lstStyle>
            <a:lvl1pPr marL="0" indent="0" algn="l">
              <a:buNone/>
              <a:defRPr sz="334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64758" indent="0">
              <a:buNone/>
              <a:defRPr sz="3011">
                <a:solidFill>
                  <a:schemeClr val="tx1">
                    <a:tint val="75000"/>
                  </a:schemeClr>
                </a:solidFill>
              </a:defRPr>
            </a:lvl2pPr>
            <a:lvl3pPr marL="1529517" indent="0">
              <a:buNone/>
              <a:defRPr sz="2676">
                <a:solidFill>
                  <a:schemeClr val="tx1">
                    <a:tint val="75000"/>
                  </a:schemeClr>
                </a:solidFill>
              </a:defRPr>
            </a:lvl3pPr>
            <a:lvl4pPr marL="2294275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4pPr>
            <a:lvl5pPr marL="3059034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5pPr>
            <a:lvl6pPr marL="3823792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6pPr>
            <a:lvl7pPr marL="4588551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7pPr>
            <a:lvl8pPr marL="5353309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8pPr>
            <a:lvl9pPr marL="6118068" indent="0">
              <a:buNone/>
              <a:defRPr sz="23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29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704" y="1019669"/>
            <a:ext cx="10618095" cy="220928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9705" y="3613985"/>
            <a:ext cx="5165613" cy="6491310"/>
          </a:xfrm>
        </p:spPr>
        <p:txBody>
          <a:bodyPr>
            <a:normAutofit/>
          </a:bodyPr>
          <a:lstStyle>
            <a:lvl1pPr>
              <a:defRPr sz="3011"/>
            </a:lvl1pPr>
            <a:lvl2pPr>
              <a:defRPr sz="2676"/>
            </a:lvl2pPr>
            <a:lvl3pPr>
              <a:defRPr sz="2342"/>
            </a:lvl3pPr>
            <a:lvl4pPr>
              <a:defRPr sz="2007"/>
            </a:lvl4pPr>
            <a:lvl5pPr>
              <a:defRPr sz="2007"/>
            </a:lvl5pPr>
            <a:lvl6pPr>
              <a:defRPr sz="2007"/>
            </a:lvl6pPr>
            <a:lvl7pPr>
              <a:defRPr sz="2007"/>
            </a:lvl7pPr>
            <a:lvl8pPr>
              <a:defRPr sz="2007"/>
            </a:lvl8pPr>
            <a:lvl9pPr>
              <a:defRPr sz="200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2184" y="3613987"/>
            <a:ext cx="5165615" cy="6491312"/>
          </a:xfrm>
        </p:spPr>
        <p:txBody>
          <a:bodyPr>
            <a:normAutofit/>
          </a:bodyPr>
          <a:lstStyle>
            <a:lvl1pPr>
              <a:defRPr sz="3011"/>
            </a:lvl1pPr>
            <a:lvl2pPr>
              <a:defRPr sz="2676"/>
            </a:lvl2pPr>
            <a:lvl3pPr>
              <a:defRPr sz="2342"/>
            </a:lvl3pPr>
            <a:lvl4pPr>
              <a:defRPr sz="2007"/>
            </a:lvl4pPr>
            <a:lvl5pPr>
              <a:defRPr sz="2007"/>
            </a:lvl5pPr>
            <a:lvl6pPr>
              <a:defRPr sz="2007"/>
            </a:lvl6pPr>
            <a:lvl7pPr>
              <a:defRPr sz="2007"/>
            </a:lvl7pPr>
            <a:lvl8pPr>
              <a:defRPr sz="2007"/>
            </a:lvl8pPr>
            <a:lvl9pPr>
              <a:defRPr sz="200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17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703" y="1019669"/>
            <a:ext cx="10618093" cy="220928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703" y="3614644"/>
            <a:ext cx="5169900" cy="963905"/>
          </a:xfrm>
        </p:spPr>
        <p:txBody>
          <a:bodyPr anchor="b">
            <a:noAutofit/>
          </a:bodyPr>
          <a:lstStyle>
            <a:lvl1pPr marL="0" indent="0">
              <a:buNone/>
              <a:defRPr sz="4014" b="0"/>
            </a:lvl1pPr>
            <a:lvl2pPr marL="764758" indent="0">
              <a:buNone/>
              <a:defRPr sz="3345" b="1"/>
            </a:lvl2pPr>
            <a:lvl3pPr marL="1529517" indent="0">
              <a:buNone/>
              <a:defRPr sz="3011" b="1"/>
            </a:lvl3pPr>
            <a:lvl4pPr marL="2294275" indent="0">
              <a:buNone/>
              <a:defRPr sz="2676" b="1"/>
            </a:lvl4pPr>
            <a:lvl5pPr marL="3059034" indent="0">
              <a:buNone/>
              <a:defRPr sz="2676" b="1"/>
            </a:lvl5pPr>
            <a:lvl6pPr marL="3823792" indent="0">
              <a:buNone/>
              <a:defRPr sz="2676" b="1"/>
            </a:lvl6pPr>
            <a:lvl7pPr marL="4588551" indent="0">
              <a:buNone/>
              <a:defRPr sz="2676" b="1"/>
            </a:lvl7pPr>
            <a:lvl8pPr marL="5353309" indent="0">
              <a:buNone/>
              <a:defRPr sz="2676" b="1"/>
            </a:lvl8pPr>
            <a:lvl9pPr marL="6118068" indent="0">
              <a:buNone/>
              <a:defRPr sz="267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9703" y="4578551"/>
            <a:ext cx="5169900" cy="552674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67896" y="3614644"/>
            <a:ext cx="5169900" cy="963905"/>
          </a:xfrm>
        </p:spPr>
        <p:txBody>
          <a:bodyPr anchor="b">
            <a:noAutofit/>
          </a:bodyPr>
          <a:lstStyle>
            <a:lvl1pPr marL="0" indent="0">
              <a:buNone/>
              <a:defRPr sz="4014" b="0"/>
            </a:lvl1pPr>
            <a:lvl2pPr marL="764758" indent="0">
              <a:buNone/>
              <a:defRPr sz="3345" b="1"/>
            </a:lvl2pPr>
            <a:lvl3pPr marL="1529517" indent="0">
              <a:buNone/>
              <a:defRPr sz="3011" b="1"/>
            </a:lvl3pPr>
            <a:lvl4pPr marL="2294275" indent="0">
              <a:buNone/>
              <a:defRPr sz="2676" b="1"/>
            </a:lvl4pPr>
            <a:lvl5pPr marL="3059034" indent="0">
              <a:buNone/>
              <a:defRPr sz="2676" b="1"/>
            </a:lvl5pPr>
            <a:lvl6pPr marL="3823792" indent="0">
              <a:buNone/>
              <a:defRPr sz="2676" b="1"/>
            </a:lvl6pPr>
            <a:lvl7pPr marL="4588551" indent="0">
              <a:buNone/>
              <a:defRPr sz="2676" b="1"/>
            </a:lvl7pPr>
            <a:lvl8pPr marL="5353309" indent="0">
              <a:buNone/>
              <a:defRPr sz="2676" b="1"/>
            </a:lvl8pPr>
            <a:lvl9pPr marL="6118068" indent="0">
              <a:buNone/>
              <a:defRPr sz="267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67896" y="4578551"/>
            <a:ext cx="5169900" cy="552674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03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702" y="1019669"/>
            <a:ext cx="10618095" cy="220928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70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83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702" y="2506693"/>
            <a:ext cx="4667258" cy="2138471"/>
          </a:xfrm>
        </p:spPr>
        <p:txBody>
          <a:bodyPr anchor="b">
            <a:normAutofit/>
          </a:bodyPr>
          <a:lstStyle>
            <a:lvl1pPr>
              <a:defRPr sz="33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3827" y="861308"/>
            <a:ext cx="5663970" cy="924398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9702" y="4645163"/>
            <a:ext cx="4667258" cy="4322970"/>
          </a:xfrm>
        </p:spPr>
        <p:txBody>
          <a:bodyPr>
            <a:normAutofit/>
          </a:bodyPr>
          <a:lstStyle>
            <a:lvl1pPr marL="0" indent="0">
              <a:buNone/>
              <a:defRPr sz="2342"/>
            </a:lvl1pPr>
            <a:lvl2pPr marL="573569" indent="0">
              <a:buNone/>
              <a:defRPr sz="1756"/>
            </a:lvl2pPr>
            <a:lvl3pPr marL="1147138" indent="0">
              <a:buNone/>
              <a:defRPr sz="1505"/>
            </a:lvl3pPr>
            <a:lvl4pPr marL="1720706" indent="0">
              <a:buNone/>
              <a:defRPr sz="1255"/>
            </a:lvl4pPr>
            <a:lvl5pPr marL="2294275" indent="0">
              <a:buNone/>
              <a:defRPr sz="1255"/>
            </a:lvl5pPr>
            <a:lvl6pPr marL="2867844" indent="0">
              <a:buNone/>
              <a:defRPr sz="1255"/>
            </a:lvl6pPr>
            <a:lvl7pPr marL="3441413" indent="0">
              <a:buNone/>
              <a:defRPr sz="1255"/>
            </a:lvl7pPr>
            <a:lvl8pPr marL="4014982" indent="0">
              <a:buNone/>
              <a:defRPr sz="1255"/>
            </a:lvl8pPr>
            <a:lvl9pPr marL="4588551" indent="0">
              <a:buNone/>
              <a:defRPr sz="12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60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702" y="8029893"/>
            <a:ext cx="10618095" cy="947974"/>
          </a:xfrm>
        </p:spPr>
        <p:txBody>
          <a:bodyPr anchor="b">
            <a:normAutofit/>
          </a:bodyPr>
          <a:lstStyle>
            <a:lvl1pPr algn="l">
              <a:defRPr sz="4014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19702" y="1019669"/>
            <a:ext cx="10618095" cy="6432676"/>
          </a:xfrm>
        </p:spPr>
        <p:txBody>
          <a:bodyPr anchor="t">
            <a:normAutofit/>
          </a:bodyPr>
          <a:lstStyle>
            <a:lvl1pPr marL="0" indent="0" algn="ctr">
              <a:buNone/>
              <a:defRPr sz="2676"/>
            </a:lvl1pPr>
            <a:lvl2pPr marL="764758" indent="0">
              <a:buNone/>
              <a:defRPr sz="2676"/>
            </a:lvl2pPr>
            <a:lvl3pPr marL="1529517" indent="0">
              <a:buNone/>
              <a:defRPr sz="2676"/>
            </a:lvl3pPr>
            <a:lvl4pPr marL="2294275" indent="0">
              <a:buNone/>
              <a:defRPr sz="2676"/>
            </a:lvl4pPr>
            <a:lvl5pPr marL="3059034" indent="0">
              <a:buNone/>
              <a:defRPr sz="2676"/>
            </a:lvl5pPr>
            <a:lvl6pPr marL="3823792" indent="0">
              <a:buNone/>
              <a:defRPr sz="2676"/>
            </a:lvl6pPr>
            <a:lvl7pPr marL="4588551" indent="0">
              <a:buNone/>
              <a:defRPr sz="2676"/>
            </a:lvl7pPr>
            <a:lvl8pPr marL="5353309" indent="0">
              <a:buNone/>
              <a:defRPr sz="2676"/>
            </a:lvl8pPr>
            <a:lvl9pPr marL="6118068" indent="0">
              <a:buNone/>
              <a:defRPr sz="2676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9702" y="8977867"/>
            <a:ext cx="10618095" cy="1127430"/>
          </a:xfrm>
        </p:spPr>
        <p:txBody>
          <a:bodyPr>
            <a:normAutofit/>
          </a:bodyPr>
          <a:lstStyle>
            <a:lvl1pPr marL="0" indent="0">
              <a:buNone/>
              <a:defRPr sz="2007"/>
            </a:lvl1pPr>
            <a:lvl2pPr marL="764758" indent="0">
              <a:buNone/>
              <a:defRPr sz="2007"/>
            </a:lvl2pPr>
            <a:lvl3pPr marL="1529517" indent="0">
              <a:buNone/>
              <a:defRPr sz="1673"/>
            </a:lvl3pPr>
            <a:lvl4pPr marL="2294275" indent="0">
              <a:buNone/>
              <a:defRPr sz="1505"/>
            </a:lvl4pPr>
            <a:lvl5pPr marL="3059034" indent="0">
              <a:buNone/>
              <a:defRPr sz="1505"/>
            </a:lvl5pPr>
            <a:lvl6pPr marL="3823792" indent="0">
              <a:buNone/>
              <a:defRPr sz="1505"/>
            </a:lvl6pPr>
            <a:lvl7pPr marL="4588551" indent="0">
              <a:buNone/>
              <a:defRPr sz="1505"/>
            </a:lvl7pPr>
            <a:lvl8pPr marL="5353309" indent="0">
              <a:buNone/>
              <a:defRPr sz="1505"/>
            </a:lvl8pPr>
            <a:lvl9pPr marL="6118068" indent="0">
              <a:buNone/>
              <a:defRPr sz="150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70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4162" y="-14164"/>
            <a:ext cx="15338728" cy="1149960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9703" y="1019669"/>
            <a:ext cx="10618093" cy="2209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9702" y="3613987"/>
            <a:ext cx="10618095" cy="6491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41608" y="10105299"/>
            <a:ext cx="1144377" cy="6107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9703" y="10105299"/>
            <a:ext cx="7733046" cy="6107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80287" y="10105299"/>
            <a:ext cx="857512" cy="6107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5">
                <a:solidFill>
                  <a:schemeClr val="accent1"/>
                </a:solidFill>
              </a:defRPr>
            </a:lvl1pPr>
          </a:lstStyle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41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764758" rtl="0" eaLnBrk="1" latinLnBrk="0" hangingPunct="1">
        <a:spcBef>
          <a:spcPct val="0"/>
        </a:spcBef>
        <a:buNone/>
        <a:defRPr sz="6022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73569" indent="-573569" algn="l" defTabSz="764758" rtl="0" eaLnBrk="1" latinLnBrk="0" hangingPunct="1">
        <a:spcBef>
          <a:spcPts val="16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01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242732" indent="-477974" algn="l" defTabSz="764758" rtl="0" eaLnBrk="1" latinLnBrk="0" hangingPunct="1">
        <a:spcBef>
          <a:spcPts val="16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6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911896" indent="-382379" algn="l" defTabSz="764758" rtl="0" eaLnBrk="1" latinLnBrk="0" hangingPunct="1">
        <a:spcBef>
          <a:spcPts val="16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34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676655" indent="-382379" algn="l" defTabSz="764758" rtl="0" eaLnBrk="1" latinLnBrk="0" hangingPunct="1">
        <a:spcBef>
          <a:spcPts val="16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441413" indent="-382379" algn="l" defTabSz="764758" rtl="0" eaLnBrk="1" latinLnBrk="0" hangingPunct="1">
        <a:spcBef>
          <a:spcPts val="16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4206171" indent="-382379" algn="l" defTabSz="764758" rtl="0" eaLnBrk="1" latinLnBrk="0" hangingPunct="1">
        <a:spcBef>
          <a:spcPts val="16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970930" indent="-382379" algn="l" defTabSz="764758" rtl="0" eaLnBrk="1" latinLnBrk="0" hangingPunct="1">
        <a:spcBef>
          <a:spcPts val="16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735688" indent="-382379" algn="l" defTabSz="764758" rtl="0" eaLnBrk="1" latinLnBrk="0" hangingPunct="1">
        <a:spcBef>
          <a:spcPts val="16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6500447" indent="-382379" algn="l" defTabSz="764758" rtl="0" eaLnBrk="1" latinLnBrk="0" hangingPunct="1">
        <a:spcBef>
          <a:spcPts val="16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4758" rtl="0" eaLnBrk="1" latinLnBrk="0" hangingPunct="1">
        <a:defRPr sz="3011" kern="1200">
          <a:solidFill>
            <a:schemeClr val="tx1"/>
          </a:solidFill>
          <a:latin typeface="+mn-lt"/>
          <a:ea typeface="+mn-ea"/>
          <a:cs typeface="+mn-cs"/>
        </a:defRPr>
      </a:lvl1pPr>
      <a:lvl2pPr marL="764758" algn="l" defTabSz="764758" rtl="0" eaLnBrk="1" latinLnBrk="0" hangingPunct="1">
        <a:defRPr sz="3011" kern="1200">
          <a:solidFill>
            <a:schemeClr val="tx1"/>
          </a:solidFill>
          <a:latin typeface="+mn-lt"/>
          <a:ea typeface="+mn-ea"/>
          <a:cs typeface="+mn-cs"/>
        </a:defRPr>
      </a:lvl2pPr>
      <a:lvl3pPr marL="1529517" algn="l" defTabSz="764758" rtl="0" eaLnBrk="1" latinLnBrk="0" hangingPunct="1">
        <a:defRPr sz="3011" kern="1200">
          <a:solidFill>
            <a:schemeClr val="tx1"/>
          </a:solidFill>
          <a:latin typeface="+mn-lt"/>
          <a:ea typeface="+mn-ea"/>
          <a:cs typeface="+mn-cs"/>
        </a:defRPr>
      </a:lvl3pPr>
      <a:lvl4pPr marL="2294275" algn="l" defTabSz="764758" rtl="0" eaLnBrk="1" latinLnBrk="0" hangingPunct="1">
        <a:defRPr sz="3011" kern="1200">
          <a:solidFill>
            <a:schemeClr val="tx1"/>
          </a:solidFill>
          <a:latin typeface="+mn-lt"/>
          <a:ea typeface="+mn-ea"/>
          <a:cs typeface="+mn-cs"/>
        </a:defRPr>
      </a:lvl4pPr>
      <a:lvl5pPr marL="3059034" algn="l" defTabSz="764758" rtl="0" eaLnBrk="1" latinLnBrk="0" hangingPunct="1">
        <a:defRPr sz="3011" kern="1200">
          <a:solidFill>
            <a:schemeClr val="tx1"/>
          </a:solidFill>
          <a:latin typeface="+mn-lt"/>
          <a:ea typeface="+mn-ea"/>
          <a:cs typeface="+mn-cs"/>
        </a:defRPr>
      </a:lvl5pPr>
      <a:lvl6pPr marL="3823792" algn="l" defTabSz="764758" rtl="0" eaLnBrk="1" latinLnBrk="0" hangingPunct="1">
        <a:defRPr sz="3011" kern="1200">
          <a:solidFill>
            <a:schemeClr val="tx1"/>
          </a:solidFill>
          <a:latin typeface="+mn-lt"/>
          <a:ea typeface="+mn-ea"/>
          <a:cs typeface="+mn-cs"/>
        </a:defRPr>
      </a:lvl6pPr>
      <a:lvl7pPr marL="4588551" algn="l" defTabSz="764758" rtl="0" eaLnBrk="1" latinLnBrk="0" hangingPunct="1">
        <a:defRPr sz="3011" kern="1200">
          <a:solidFill>
            <a:schemeClr val="tx1"/>
          </a:solidFill>
          <a:latin typeface="+mn-lt"/>
          <a:ea typeface="+mn-ea"/>
          <a:cs typeface="+mn-cs"/>
        </a:defRPr>
      </a:lvl7pPr>
      <a:lvl8pPr marL="5353309" algn="l" defTabSz="764758" rtl="0" eaLnBrk="1" latinLnBrk="0" hangingPunct="1">
        <a:defRPr sz="3011" kern="1200">
          <a:solidFill>
            <a:schemeClr val="tx1"/>
          </a:solidFill>
          <a:latin typeface="+mn-lt"/>
          <a:ea typeface="+mn-ea"/>
          <a:cs typeface="+mn-cs"/>
        </a:defRPr>
      </a:lvl8pPr>
      <a:lvl9pPr marL="6118068" algn="l" defTabSz="764758" rtl="0" eaLnBrk="1" latinLnBrk="0" hangingPunct="1">
        <a:defRPr sz="30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png"/><Relationship Id="rId3" Type="http://schemas.openxmlformats.org/officeDocument/2006/relationships/image" Target="../media/image5.jpg"/><Relationship Id="rId7" Type="http://schemas.openxmlformats.org/officeDocument/2006/relationships/image" Target="../media/image2.wmf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E3C5FCB-BADC-4064-BB1B-15CA3C947126}"/>
              </a:ext>
            </a:extLst>
          </p:cNvPr>
          <p:cNvSpPr txBox="1">
            <a:spLocks/>
          </p:cNvSpPr>
          <p:nvPr/>
        </p:nvSpPr>
        <p:spPr>
          <a:xfrm>
            <a:off x="195704" y="364328"/>
            <a:ext cx="8446667" cy="793723"/>
          </a:xfrm>
          <a:prstGeom prst="rect">
            <a:avLst/>
          </a:prstGeom>
        </p:spPr>
        <p:txBody>
          <a:bodyPr vert="horz" lIns="91438" tIns="45720" rIns="91438" bIns="45720" rtlCol="0" anchor="ctr">
            <a:noAutofit/>
          </a:bodyPr>
          <a:lstStyle>
            <a:lvl1pPr algn="l" defTabSz="15295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ВЛИЯНИЕ АНТРОПОГЕННЫХ ФАКТОРОВ НА ОБРАЗОВАНИЕ НАНОЧАСТИЦ СЕРЕБРА В ЭКСТРАКТАХ ХВОИ ЕЛИ ЕВРОПЕЙСКОЙ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36B674-069C-42CB-86D0-000502382163}"/>
              </a:ext>
            </a:extLst>
          </p:cNvPr>
          <p:cNvSpPr txBox="1"/>
          <p:nvPr/>
        </p:nvSpPr>
        <p:spPr>
          <a:xfrm>
            <a:off x="8127797" y="60304"/>
            <a:ext cx="58676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Докладчик</a:t>
            </a:r>
            <a:r>
              <a:rPr lang="ru-RU" sz="1400" dirty="0"/>
              <a:t>: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Д.М.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Стычинский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/>
          </a:p>
          <a:p>
            <a:r>
              <a:rPr lang="ru-RU" sz="1400" b="1" dirty="0"/>
              <a:t>Научный руководитель</a:t>
            </a:r>
            <a:r>
              <a:rPr lang="ru-RU" sz="1400" dirty="0"/>
              <a:t>: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С.Д. Хижняк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400" dirty="0"/>
          </a:p>
        </p:txBody>
      </p:sp>
      <p:sp>
        <p:nvSpPr>
          <p:cNvPr id="6" name="TextBox 31">
            <a:extLst>
              <a:ext uri="{FF2B5EF4-FFF2-40B4-BE49-F238E27FC236}">
                <a16:creationId xmlns:a16="http://schemas.microsoft.com/office/drawing/2014/main" id="{837F3DA9-0F18-4E4F-B122-754EDFF61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7797" y="571704"/>
            <a:ext cx="46737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   </a:t>
            </a:r>
          </a:p>
          <a:p>
            <a:pPr eaLnBrk="1" hangingPunct="1">
              <a:defRPr/>
            </a:pP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Кафедра физической химии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292" y="1474490"/>
            <a:ext cx="4267080" cy="342935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40138" y="5017684"/>
            <a:ext cx="84022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СЭМ изображения образца, содержащего </a:t>
            </a:r>
            <a:r>
              <a:rPr lang="ru-RU" sz="1600" dirty="0" err="1"/>
              <a:t>наночастицы</a:t>
            </a:r>
            <a:r>
              <a:rPr lang="ru-RU" sz="1600" dirty="0"/>
              <a:t> серебра</a:t>
            </a:r>
          </a:p>
        </p:txBody>
      </p:sp>
      <p:graphicFrame>
        <p:nvGraphicFramePr>
          <p:cNvPr id="10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690610"/>
              </p:ext>
            </p:extLst>
          </p:nvPr>
        </p:nvGraphicFramePr>
        <p:xfrm>
          <a:off x="8889998" y="2900471"/>
          <a:ext cx="6299201" cy="2967115"/>
        </p:xfrm>
        <a:graphic>
          <a:graphicData uri="http://schemas.openxmlformats.org/drawingml/2006/table">
            <a:tbl>
              <a:tblPr firstRow="1" firstCol="1" bandRow="1"/>
              <a:tblGrid>
                <a:gridCol w="808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63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6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63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9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32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63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92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 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А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λмах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 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17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 dirty="0" err="1">
                          <a:solidFill>
                            <a:schemeClr val="tx1"/>
                          </a:solidFill>
                        </a:rPr>
                        <a:t>λмах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7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 dirty="0"/>
                        <a:t>А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λмах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 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17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>
                          <a:solidFill>
                            <a:schemeClr val="tx1"/>
                          </a:solidFill>
                        </a:rPr>
                        <a:t>λмах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7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Время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15 минут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 dirty="0"/>
                        <a:t>1 час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3 дня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3 месяца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en-US" sz="1700"/>
                        <a:t>M10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-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-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en-US" sz="1700"/>
                        <a:t>-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en-US" sz="1700" dirty="0"/>
                        <a:t>-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0.51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438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 dirty="0"/>
                        <a:t>0.38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441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en-US" sz="1700"/>
                        <a:t>TVZ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-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-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0.08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417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0.54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439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1.01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444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en-US" sz="1700" dirty="0"/>
                        <a:t>TEC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-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-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0.09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422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0.33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440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0.58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442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9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en-US" sz="1700"/>
                        <a:t>TBO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0.08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438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en-US" sz="1700" dirty="0"/>
                        <a:t>0.</a:t>
                      </a:r>
                      <a:r>
                        <a:rPr lang="ru-RU" sz="1700" dirty="0"/>
                        <a:t>20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en-US" sz="1700"/>
                        <a:t>43</a:t>
                      </a:r>
                      <a:r>
                        <a:rPr lang="ru-RU" sz="1700"/>
                        <a:t>0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0.69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437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/>
                        <a:t>0.28</a:t>
                      </a:r>
                      <a:endParaRPr lang="ru-RU" sz="1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1700" dirty="0"/>
                        <a:t>451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64DF2890-4D67-4EE4-A629-08C7FCBE82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086189"/>
              </p:ext>
            </p:extLst>
          </p:nvPr>
        </p:nvGraphicFramePr>
        <p:xfrm>
          <a:off x="8331632" y="5843307"/>
          <a:ext cx="3903910" cy="2510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Graph" r:id="rId4" imgW="3920760" imgH="3000960" progId="Origin95.Graph">
                  <p:embed/>
                </p:oleObj>
              </mc:Choice>
              <mc:Fallback>
                <p:oleObj name="Graph" r:id="rId4" imgW="3920760" imgH="3000960" progId="Origin95.Graph">
                  <p:embed/>
                  <p:pic>
                    <p:nvPicPr>
                      <p:cNvPr id="7" name="Объект 6">
                        <a:extLst>
                          <a:ext uri="{FF2B5EF4-FFF2-40B4-BE49-F238E27FC236}">
                            <a16:creationId xmlns:a16="http://schemas.microsoft.com/office/drawing/2014/main" id="{64DF2890-4D67-4EE4-A629-08C7FCBE82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31632" y="5843307"/>
                        <a:ext cx="3903910" cy="2510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1842EAA1-38DF-4285-AAE7-7937C10425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960962"/>
              </p:ext>
            </p:extLst>
          </p:nvPr>
        </p:nvGraphicFramePr>
        <p:xfrm>
          <a:off x="8364503" y="8012192"/>
          <a:ext cx="3871039" cy="2242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Graph" r:id="rId6" imgW="3920760" imgH="3000960" progId="Origin95.Graph">
                  <p:embed/>
                </p:oleObj>
              </mc:Choice>
              <mc:Fallback>
                <p:oleObj name="Graph" r:id="rId6" imgW="3920760" imgH="3000960" progId="Origin95.Graph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1842EAA1-38DF-4285-AAE7-7937C10425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64503" y="8012192"/>
                        <a:ext cx="3871039" cy="2242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92D60083-1F50-476C-A79A-E4CD933508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478142"/>
              </p:ext>
            </p:extLst>
          </p:nvPr>
        </p:nvGraphicFramePr>
        <p:xfrm>
          <a:off x="11321143" y="5961230"/>
          <a:ext cx="4071248" cy="2381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Graph" r:id="rId8" imgW="3920760" imgH="3000960" progId="Origin95.Graph">
                  <p:embed/>
                </p:oleObj>
              </mc:Choice>
              <mc:Fallback>
                <p:oleObj name="Graph" r:id="rId8" imgW="3920760" imgH="3000960" progId="Origin95.Graph">
                  <p:embed/>
                  <p:pic>
                    <p:nvPicPr>
                      <p:cNvPr id="9" name="Объект 8">
                        <a:extLst>
                          <a:ext uri="{FF2B5EF4-FFF2-40B4-BE49-F238E27FC236}">
                            <a16:creationId xmlns:a16="http://schemas.microsoft.com/office/drawing/2014/main" id="{92D60083-1F50-476C-A79A-E4CD933508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321143" y="5961230"/>
                        <a:ext cx="4071248" cy="2381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B5818A8A-F2B3-482D-949D-1E6762F7DB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510150"/>
              </p:ext>
            </p:extLst>
          </p:nvPr>
        </p:nvGraphicFramePr>
        <p:xfrm>
          <a:off x="11676316" y="7979903"/>
          <a:ext cx="3760509" cy="2307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Graph" r:id="rId10" imgW="3920760" imgH="3000960" progId="Origin95.Graph">
                  <p:embed/>
                </p:oleObj>
              </mc:Choice>
              <mc:Fallback>
                <p:oleObj name="Graph" r:id="rId10" imgW="3920760" imgH="3000960" progId="Origin95.Graph">
                  <p:embed/>
                  <p:pic>
                    <p:nvPicPr>
                      <p:cNvPr id="3" name="Объект 2">
                        <a:extLst>
                          <a:ext uri="{FF2B5EF4-FFF2-40B4-BE49-F238E27FC236}">
                            <a16:creationId xmlns:a16="http://schemas.microsoft.com/office/drawing/2014/main" id="{B5818A8A-F2B3-482D-949D-1E6762F7DB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676316" y="7979903"/>
                        <a:ext cx="3760509" cy="2307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30">
            <a:extLst>
              <a:ext uri="{FF2B5EF4-FFF2-40B4-BE49-F238E27FC236}">
                <a16:creationId xmlns:a16="http://schemas.microsoft.com/office/drawing/2014/main" id="{559C466A-F338-405D-99CF-4104DF75E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1430" y="10030325"/>
            <a:ext cx="61177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Calibri" panose="020F0502020204030204" pitchFamily="34" charset="0"/>
              </a:rPr>
              <a:t>УФ спектры водных  экстрактов после добавления </a:t>
            </a:r>
            <a:r>
              <a:rPr lang="en-US" altLang="ru-RU" sz="1600" dirty="0">
                <a:latin typeface="Calibri" panose="020F0502020204030204" pitchFamily="34" charset="0"/>
              </a:rPr>
              <a:t>AgNO3</a:t>
            </a:r>
            <a:r>
              <a:rPr lang="ru-RU" altLang="ru-RU" sz="1600" dirty="0">
                <a:latin typeface="Calibri" panose="020F0502020204030204" pitchFamily="34" charset="0"/>
              </a:rPr>
              <a:t>: </a:t>
            </a:r>
          </a:p>
          <a:p>
            <a:pPr eaLnBrk="1" hangingPunct="1"/>
            <a:r>
              <a:rPr lang="ru-RU" altLang="ru-RU" sz="1600" dirty="0">
                <a:latin typeface="Calibri" panose="020F0502020204030204" pitchFamily="34" charset="0"/>
              </a:rPr>
              <a:t>1) через </a:t>
            </a:r>
            <a:r>
              <a:rPr lang="en-US" altLang="ru-RU" sz="1600" dirty="0">
                <a:latin typeface="Calibri" panose="020F0502020204030204" pitchFamily="34" charset="0"/>
              </a:rPr>
              <a:t>15 </a:t>
            </a:r>
            <a:r>
              <a:rPr lang="ru-RU" altLang="ru-RU" sz="1600" dirty="0">
                <a:latin typeface="Calibri" panose="020F0502020204030204" pitchFamily="34" charset="0"/>
              </a:rPr>
              <a:t>минут ,2) через 1 час, 3) через 3 дня, 4) через 3 месяца</a:t>
            </a:r>
          </a:p>
        </p:txBody>
      </p:sp>
      <p:pic>
        <p:nvPicPr>
          <p:cNvPr id="17" name="Picture 4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40138" y="5414066"/>
            <a:ext cx="8446667" cy="214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6620" y="7618767"/>
            <a:ext cx="8733378" cy="226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240138" y="9940629"/>
            <a:ext cx="84466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Распределение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частиц по размерам в образце хвои ели европейской с территории трассы М10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(6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и 59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 и полигона  твердых бытовых отходов (10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и 91нм).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B0CD72-F9A2-4E54-9C3C-D34B254F5E78}"/>
              </a:ext>
            </a:extLst>
          </p:cNvPr>
          <p:cNvSpPr txBox="1"/>
          <p:nvPr/>
        </p:nvSpPr>
        <p:spPr>
          <a:xfrm>
            <a:off x="240138" y="10771626"/>
            <a:ext cx="14949061" cy="791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изучение кинетики образования НЧС с помощью УФ спектроскопии может быть использовано для оценки влияния антропогенных факторов на состояние окружающей среды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94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8791837" y="2087333"/>
            <a:ext cx="6495522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Зависимость поглощения и максимума полосы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плазмонного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резонса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НЧС в электронных спектрах водных  экстрактов хвои ели европейской от времени</a:t>
            </a:r>
            <a:endParaRPr lang="ru-RU" sz="1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6452C5-2BF2-4F93-B8FA-A32A61537A7F}"/>
              </a:ext>
            </a:extLst>
          </p:cNvPr>
          <p:cNvSpPr txBox="1"/>
          <p:nvPr/>
        </p:nvSpPr>
        <p:spPr>
          <a:xfrm>
            <a:off x="8791837" y="1135498"/>
            <a:ext cx="6397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прогнозирование и оценка экологической безопасности окружающей среды на основе получения наночастиц серебра в экстракте хвои ели европейской.</a:t>
            </a:r>
            <a:endParaRPr lang="ru-RU" sz="1600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38" y="1483421"/>
            <a:ext cx="4036994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752</TotalTime>
  <Words>216</Words>
  <Application>Microsoft Office PowerPoint</Application>
  <PresentationFormat>Произвольный</PresentationFormat>
  <Paragraphs>66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Аспект</vt:lpstr>
      <vt:lpstr>Graph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Tera</dc:creator>
  <cp:lastModifiedBy>Резо</cp:lastModifiedBy>
  <cp:revision>25</cp:revision>
  <dcterms:created xsi:type="dcterms:W3CDTF">2021-03-28T07:32:11Z</dcterms:created>
  <dcterms:modified xsi:type="dcterms:W3CDTF">2022-03-26T11:11:18Z</dcterms:modified>
</cp:coreProperties>
</file>