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notesMasterIdLst>
    <p:notesMasterId r:id="rId12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27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9F268-1788-4F0B-88B9-0AAFA7C7E735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C2187-C7AE-4DDD-865B-43EE8F5B6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1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C2187-C7AE-4DDD-865B-43EE8F5B6F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4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DE3F-569F-48EE-B254-D4AFEEFFE83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DF4DCA-478D-446C-B15C-310A492CB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6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DE3F-569F-48EE-B254-D4AFEEFFE83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DF4DCA-478D-446C-B15C-310A492CB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2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DE3F-569F-48EE-B254-D4AFEEFFE83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DF4DCA-478D-446C-B15C-310A492CB3B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5265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DE3F-569F-48EE-B254-D4AFEEFFE83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DF4DCA-478D-446C-B15C-310A492CB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DE3F-569F-48EE-B254-D4AFEEFFE83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DF4DCA-478D-446C-B15C-310A492CB3B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6583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DE3F-569F-48EE-B254-D4AFEEFFE83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DF4DCA-478D-446C-B15C-310A492CB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38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DE3F-569F-48EE-B254-D4AFEEFFE83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4DCA-478D-446C-B15C-310A492CB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54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DE3F-569F-48EE-B254-D4AFEEFFE83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4DCA-478D-446C-B15C-310A492CB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9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DE3F-569F-48EE-B254-D4AFEEFFE83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4DCA-478D-446C-B15C-310A492CB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88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DE3F-569F-48EE-B254-D4AFEEFFE83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DF4DCA-478D-446C-B15C-310A492CB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DE3F-569F-48EE-B254-D4AFEEFFE83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DF4DCA-478D-446C-B15C-310A492CB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1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DE3F-569F-48EE-B254-D4AFEEFFE83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DF4DCA-478D-446C-B15C-310A492CB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DE3F-569F-48EE-B254-D4AFEEFFE83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4DCA-478D-446C-B15C-310A492CB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5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DE3F-569F-48EE-B254-D4AFEEFFE83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4DCA-478D-446C-B15C-310A492CB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DE3F-569F-48EE-B254-D4AFEEFFE83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F4DCA-478D-446C-B15C-310A492CB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1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DE3F-569F-48EE-B254-D4AFEEFFE83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DF4DCA-478D-446C-B15C-310A492CB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0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DE3F-569F-48EE-B254-D4AFEEFFE837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DF4DCA-478D-446C-B15C-310A492CB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2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D010B-58AE-47A9-BA1E-85713966C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684211" y="323384"/>
            <a:ext cx="10734637" cy="5988205"/>
          </a:xfrm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</a:pPr>
            <a:br>
              <a:rPr lang="ru-RU" altLang="ru-RU" sz="2800" b="1" dirty="0">
                <a:cs typeface="Arial" panose="020B0604020202020204" pitchFamily="34" charset="0"/>
              </a:rPr>
            </a:br>
            <a:endParaRPr lang="ru-RU" sz="2800" b="1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C66650D3-CDAE-4B3A-832D-2324C5C0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81025"/>
            <a:ext cx="10518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694907C2-2632-4310-A397-1D4FEAAEF37E}"/>
              </a:ext>
            </a:extLst>
          </p:cNvPr>
          <p:cNvSpPr>
            <a:spLocks/>
          </p:cNvSpPr>
          <p:nvPr/>
        </p:nvSpPr>
        <p:spPr bwMode="auto">
          <a:xfrm>
            <a:off x="468312" y="24030"/>
            <a:ext cx="11363131" cy="569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Тверской государственный университет, г. Тверь</a:t>
            </a:r>
          </a:p>
          <a:p>
            <a:pPr algn="ctr">
              <a:buNone/>
            </a:pPr>
            <a:r>
              <a:rPr lang="ru-RU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Кафедра физики конденсированного состояния</a:t>
            </a:r>
          </a:p>
          <a:p>
            <a:pPr algn="ctr">
              <a:buNone/>
            </a:pP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МАГНИТНЫЕ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СВОЙСТВА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ДОМЕННАЯ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КВАЗИБИНАРНЫХ СОЕДИНЕНИЙ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YCo</a:t>
            </a:r>
            <a:r>
              <a:rPr lang="ru-RU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</a:t>
            </a:r>
            <a:r>
              <a:rPr lang="en-US" sz="2400" b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2400" b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Аннагелдиев Магсат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Аннагелди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оглы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WordVisi_MSFontService"/>
              </a:rPr>
              <a:t> 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к.ф.-м.н., доцент 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Дегтева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О.Б.</a:t>
            </a:r>
          </a:p>
          <a:p>
            <a:pPr algn="ctr">
              <a:buNone/>
            </a:pPr>
            <a:endParaRPr lang="ru-RU" sz="24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71489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81061-F698-48DB-9F48-8A81DD50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232" y="274152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BBBDC91-864A-4A68-8788-CF504B3D1B95}"/>
              </a:ext>
            </a:extLst>
          </p:cNvPr>
          <p:cNvSpPr txBox="1">
            <a:spLocks noChangeArrowheads="1"/>
          </p:cNvSpPr>
          <p:nvPr/>
        </p:nvSpPr>
        <p:spPr>
          <a:xfrm>
            <a:off x="11095463" y="6342797"/>
            <a:ext cx="1096536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728676-E708-4E38-BC1D-2A85269C7910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0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FB590-64FA-4CCD-9BF2-EFB9D6AC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741515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 работы и объекты исследования: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902C03-2BA9-4764-ABFC-7A89461E4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33600"/>
            <a:ext cx="10827279" cy="377762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Комплексное исследование микроструктуры, магнитных свойств и доменной структуры серии образцов сплавов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YCo</a:t>
            </a:r>
            <a:r>
              <a:rPr lang="ru-RU" sz="36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</a:t>
            </a:r>
            <a:r>
              <a:rPr lang="en-US" sz="3600" b="1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3600" b="1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 структурой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CaCu</a:t>
            </a:r>
            <a:r>
              <a:rPr lang="ru-RU" sz="36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изменении концентрации меди в интервале </a:t>
            </a:r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=0-3,0.</a:t>
            </a:r>
            <a:endParaRPr lang="ru-RU" sz="3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23CD30-38D0-43C4-BBB9-7C85636A2A0D}"/>
              </a:ext>
            </a:extLst>
          </p:cNvPr>
          <p:cNvSpPr txBox="1">
            <a:spLocks noChangeArrowheads="1"/>
          </p:cNvSpPr>
          <p:nvPr/>
        </p:nvSpPr>
        <p:spPr>
          <a:xfrm>
            <a:off x="10995102" y="6356350"/>
            <a:ext cx="1196897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728676-E708-4E38-BC1D-2A85269C7910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1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C8993-23C4-4B55-B82B-8D814571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20" y="5904541"/>
            <a:ext cx="11686478" cy="90901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Кривые намагничивания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псевдомонокристаллов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сплавов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YCo</a:t>
            </a:r>
            <a:r>
              <a:rPr lang="ru-RU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</a:t>
            </a:r>
            <a:r>
              <a:rPr lang="en-US" sz="2400" b="1" baseline="-25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2400" b="1" baseline="-25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измеренные вдоль осей легкого и трудного намагничивания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527E00-C664-42E6-9E7B-E65D3B50431A}"/>
              </a:ext>
            </a:extLst>
          </p:cNvPr>
          <p:cNvSpPr txBox="1">
            <a:spLocks noChangeArrowheads="1"/>
          </p:cNvSpPr>
          <p:nvPr/>
        </p:nvSpPr>
        <p:spPr>
          <a:xfrm>
            <a:off x="11128917" y="6356350"/>
            <a:ext cx="1063082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728676-E708-4E38-BC1D-2A85269C7910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1354AA-75E0-4AD3-8AC1-37D79868DB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"/>
          <a:stretch/>
        </p:blipFill>
        <p:spPr bwMode="auto">
          <a:xfrm>
            <a:off x="1053596" y="53216"/>
            <a:ext cx="4308475" cy="2854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DD50BE-F333-4AC3-895F-85A90B6C6D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4"/>
          <a:stretch/>
        </p:blipFill>
        <p:spPr bwMode="auto">
          <a:xfrm>
            <a:off x="1053596" y="3014143"/>
            <a:ext cx="4308475" cy="2837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DB7CBF-CFFD-4B54-A846-5BA6DB8345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9"/>
          <a:stretch/>
        </p:blipFill>
        <p:spPr bwMode="auto">
          <a:xfrm>
            <a:off x="6575114" y="53216"/>
            <a:ext cx="4308475" cy="289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A037139-4F1D-4243-917A-C84BEC91C4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/>
          <a:stretch/>
        </p:blipFill>
        <p:spPr bwMode="auto">
          <a:xfrm>
            <a:off x="6575113" y="3055295"/>
            <a:ext cx="4308475" cy="2849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235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53C340-77FA-4CD1-B1BE-5358A014E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803" y="5876693"/>
            <a:ext cx="11522393" cy="936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Кривые намагничивания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псевдомонокристаллов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сплавов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YCo</a:t>
            </a:r>
            <a:r>
              <a:rPr lang="ru-RU" sz="24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</a:t>
            </a:r>
            <a:r>
              <a:rPr lang="en-US" sz="2400" b="1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2400" b="1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измеренные вдоль осей легкого и трудного намагничивания</a:t>
            </a:r>
          </a:p>
          <a:p>
            <a:endParaRPr lang="ru-RU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2C70D8-E4EA-4B93-BAEC-07464AFC2910}"/>
              </a:ext>
            </a:extLst>
          </p:cNvPr>
          <p:cNvSpPr txBox="1">
            <a:spLocks noChangeArrowheads="1"/>
          </p:cNvSpPr>
          <p:nvPr/>
        </p:nvSpPr>
        <p:spPr>
          <a:xfrm>
            <a:off x="11155680" y="6356350"/>
            <a:ext cx="1036319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728676-E708-4E38-BC1D-2A85269C7910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09CF55-26AB-4B16-8DA3-49D84217AB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/>
          <a:stretch/>
        </p:blipFill>
        <p:spPr bwMode="auto">
          <a:xfrm>
            <a:off x="334803" y="100418"/>
            <a:ext cx="4308475" cy="2861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8FE176-E5F0-49ED-A269-65F66968B3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2"/>
          <a:stretch/>
        </p:blipFill>
        <p:spPr bwMode="auto">
          <a:xfrm>
            <a:off x="7548721" y="112483"/>
            <a:ext cx="4308475" cy="2849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0D19F7-0F8E-409A-B2D5-38A090D53C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"/>
          <a:stretch/>
        </p:blipFill>
        <p:spPr bwMode="auto">
          <a:xfrm>
            <a:off x="3941762" y="2962363"/>
            <a:ext cx="4308475" cy="2855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438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03187-A85B-4C37-BDAE-9DFA6168E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51" y="3122340"/>
            <a:ext cx="3967160" cy="165038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Кривые намагничивания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псевдомонокристаллов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сплавов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YCo</a:t>
            </a:r>
            <a:r>
              <a:rPr lang="ru-RU" sz="24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5-</a:t>
            </a:r>
            <a:r>
              <a:rPr lang="en-US" sz="2400" b="1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</a:t>
            </a:r>
            <a:r>
              <a:rPr lang="en-US" sz="2400" b="1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измеренные вдоль ОЛН  при комнатной температуре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B52EC4-5EBB-46E0-94B8-163FCA2C7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850" y="6099716"/>
            <a:ext cx="11851072" cy="75828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поля анизотропии сплавов </a:t>
            </a:r>
            <a:r>
              <a:rPr lang="en-US" sz="59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YCo</a:t>
            </a:r>
            <a:r>
              <a:rPr lang="ru-RU" sz="59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</a:t>
            </a:r>
            <a:r>
              <a:rPr lang="en-US" sz="5900" b="1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59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5900" b="1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59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9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концентрации меди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051644-8839-4E82-96B3-5A2EDE221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9749" y="3122340"/>
            <a:ext cx="3928173" cy="16503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Температурные зависимости спонтанной намагниченности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псевдомонокристаллов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сплавов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YCo</a:t>
            </a:r>
            <a:r>
              <a:rPr lang="ru-RU" sz="24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5-</a:t>
            </a:r>
            <a:r>
              <a:rPr lang="en-US" sz="2400" b="1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</a:t>
            </a:r>
            <a:r>
              <a:rPr lang="en-US" sz="2400" b="1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1DD1B7F-CF39-4028-B7C3-918E186C53C4}"/>
              </a:ext>
            </a:extLst>
          </p:cNvPr>
          <p:cNvSpPr txBox="1">
            <a:spLocks noChangeArrowheads="1"/>
          </p:cNvSpPr>
          <p:nvPr/>
        </p:nvSpPr>
        <p:spPr>
          <a:xfrm>
            <a:off x="11039707" y="6356350"/>
            <a:ext cx="1152292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728676-E708-4E38-BC1D-2A85269C7910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4F10E6-BBA7-4F60-B96A-86568C70AE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"/>
          <a:stretch/>
        </p:blipFill>
        <p:spPr bwMode="auto">
          <a:xfrm>
            <a:off x="236850" y="167269"/>
            <a:ext cx="4307205" cy="287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753D6F-05F9-4C82-A3C2-3692D44D2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8"/>
          <a:stretch/>
        </p:blipFill>
        <p:spPr bwMode="auto">
          <a:xfrm>
            <a:off x="7453818" y="249400"/>
            <a:ext cx="4307840" cy="2879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2CC27E-2AC8-4D67-B078-E5F65E033C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/>
          <a:stretch/>
        </p:blipFill>
        <p:spPr bwMode="auto">
          <a:xfrm>
            <a:off x="4030979" y="3129124"/>
            <a:ext cx="4307204" cy="2970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17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7BD1FE-4CD4-4FB4-9634-6717EDD5C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596" y="4404732"/>
            <a:ext cx="5486400" cy="230830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Зависимости коэрцитивной силы (красная линия) и температуры Кюри (синяя линия) сплавов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YCo</a:t>
            </a:r>
            <a:r>
              <a:rPr lang="ru-RU" sz="28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</a:t>
            </a:r>
            <a:r>
              <a:rPr lang="en-US" sz="2800" b="1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2800" b="1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концентрации меди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2145BF-D3C1-4A88-A85C-F273A15A3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160" y="4493941"/>
            <a:ext cx="5278243" cy="2141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Температурные зависимости коэрцитивной силы сплавов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YCo</a:t>
            </a:r>
            <a:r>
              <a:rPr lang="ru-RU" sz="28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5-</a:t>
            </a:r>
            <a:r>
              <a:rPr lang="en-US" sz="2800" b="1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</a:t>
            </a:r>
            <a:r>
              <a:rPr lang="en-US" sz="2800" b="1" baseline="-25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en-US" sz="28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различным содержанием меди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F683C58-996A-431B-915E-46B417557B27}"/>
              </a:ext>
            </a:extLst>
          </p:cNvPr>
          <p:cNvSpPr txBox="1">
            <a:spLocks noChangeArrowheads="1"/>
          </p:cNvSpPr>
          <p:nvPr/>
        </p:nvSpPr>
        <p:spPr>
          <a:xfrm>
            <a:off x="11240429" y="6356350"/>
            <a:ext cx="95157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728676-E708-4E38-BC1D-2A85269C7910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ADA781-E421-4DC4-856F-46510A8580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"/>
          <a:stretch/>
        </p:blipFill>
        <p:spPr bwMode="auto">
          <a:xfrm>
            <a:off x="334538" y="223025"/>
            <a:ext cx="5638800" cy="41817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C3A622-14E1-4A36-8B0C-D0A3BF50A6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/>
          <a:stretch/>
        </p:blipFill>
        <p:spPr bwMode="auto">
          <a:xfrm>
            <a:off x="6293006" y="223025"/>
            <a:ext cx="5638800" cy="41817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005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00DF3-FBAC-4DED-91FF-95695D23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93" y="3428999"/>
            <a:ext cx="3754242" cy="161135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Изображение РЭМ поверхности образца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YCo</a:t>
            </a:r>
            <a:r>
              <a:rPr lang="ru-RU" sz="32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19E01-B5AD-40F6-8366-20F4D6623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839" y="6125066"/>
            <a:ext cx="11382560" cy="587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Доменная структура на базисной плоскости образца </a:t>
            </a:r>
            <a:r>
              <a:rPr lang="en-US" sz="3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YCo</a:t>
            </a:r>
            <a:r>
              <a:rPr lang="ru-RU" sz="30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3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CEE6BB-5468-418F-9242-0440C34B7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9553" y="3289609"/>
            <a:ext cx="4076855" cy="22748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Микроструктура образца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YCo</a:t>
            </a:r>
            <a:r>
              <a:rPr lang="ru-RU" sz="24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после электрохимического травления, полученная на металлографическом микроскопе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Neophot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-30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B9BEF67-3D02-4BCF-B1A4-803DD104E90A}"/>
              </a:ext>
            </a:extLst>
          </p:cNvPr>
          <p:cNvSpPr txBox="1">
            <a:spLocks noChangeArrowheads="1"/>
          </p:cNvSpPr>
          <p:nvPr/>
        </p:nvSpPr>
        <p:spPr>
          <a:xfrm>
            <a:off x="11229277" y="6356350"/>
            <a:ext cx="962721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728676-E708-4E38-BC1D-2A85269C7910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природа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2064F8D9-C58D-4677-A865-950DEF4B2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3" y="144966"/>
            <a:ext cx="4076854" cy="299638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DC688346-8C55-484E-80E9-0F46DF40A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54" y="177583"/>
            <a:ext cx="4076853" cy="29963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0FFA38-9E01-4180-81F1-9D5962D68A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35" y="3212724"/>
            <a:ext cx="3884781" cy="2996385"/>
          </a:xfrm>
          <a:prstGeom prst="rect">
            <a:avLst/>
          </a:prstGeom>
        </p:spPr>
      </p:pic>
      <p:sp>
        <p:nvSpPr>
          <p:cNvPr id="10" name="Надпись 2">
            <a:extLst>
              <a:ext uri="{FF2B5EF4-FFF2-40B4-BE49-F238E27FC236}">
                <a16:creationId xmlns:a16="http://schemas.microsoft.com/office/drawing/2014/main" id="{278199C9-0897-4C65-8438-D1BC3B0A4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052" y="5647972"/>
            <a:ext cx="909055" cy="3765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мкм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4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087E975-9F29-4171-AA78-6C020FA8B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11" y="6166938"/>
            <a:ext cx="11998712" cy="6466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Локальный химический состав областей 1 и 2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013BB9-3CB3-4873-9082-5FA9A8277932}"/>
              </a:ext>
            </a:extLst>
          </p:cNvPr>
          <p:cNvSpPr txBox="1">
            <a:spLocks noChangeArrowheads="1"/>
          </p:cNvSpPr>
          <p:nvPr/>
        </p:nvSpPr>
        <p:spPr>
          <a:xfrm>
            <a:off x="11229277" y="6356350"/>
            <a:ext cx="962721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728676-E708-4E38-BC1D-2A85269C7910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31C8470E-C0F2-4F6A-8F79-CD6820FBF0A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7923976"/>
              </p:ext>
            </p:extLst>
          </p:nvPr>
        </p:nvGraphicFramePr>
        <p:xfrm>
          <a:off x="2810107" y="4180410"/>
          <a:ext cx="6623825" cy="2097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623">
                  <a:extLst>
                    <a:ext uri="{9D8B030D-6E8A-4147-A177-3AD203B41FA5}">
                      <a16:colId xmlns:a16="http://schemas.microsoft.com/office/drawing/2014/main" val="643959306"/>
                    </a:ext>
                  </a:extLst>
                </a:gridCol>
                <a:gridCol w="1232866">
                  <a:extLst>
                    <a:ext uri="{9D8B030D-6E8A-4147-A177-3AD203B41FA5}">
                      <a16:colId xmlns:a16="http://schemas.microsoft.com/office/drawing/2014/main" val="2314156528"/>
                    </a:ext>
                  </a:extLst>
                </a:gridCol>
                <a:gridCol w="1191888">
                  <a:extLst>
                    <a:ext uri="{9D8B030D-6E8A-4147-A177-3AD203B41FA5}">
                      <a16:colId xmlns:a16="http://schemas.microsoft.com/office/drawing/2014/main" val="3364283723"/>
                    </a:ext>
                  </a:extLst>
                </a:gridCol>
                <a:gridCol w="1232866">
                  <a:extLst>
                    <a:ext uri="{9D8B030D-6E8A-4147-A177-3AD203B41FA5}">
                      <a16:colId xmlns:a16="http://schemas.microsoft.com/office/drawing/2014/main" val="3229213390"/>
                    </a:ext>
                  </a:extLst>
                </a:gridCol>
                <a:gridCol w="1418582">
                  <a:extLst>
                    <a:ext uri="{9D8B030D-6E8A-4147-A177-3AD203B41FA5}">
                      <a16:colId xmlns:a16="http://schemas.microsoft.com/office/drawing/2014/main" val="4269336498"/>
                    </a:ext>
                  </a:extLst>
                </a:gridCol>
              </a:tblGrid>
              <a:tr h="545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Спектр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/>
                </a:tc>
                <a:extLst>
                  <a:ext uri="{0D108BD9-81ED-4DB2-BD59-A6C34878D82A}">
                    <a16:rowId xmlns:a16="http://schemas.microsoft.com/office/drawing/2014/main" val="2039218827"/>
                  </a:ext>
                </a:extLst>
              </a:tr>
              <a:tr h="806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Спектр 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85.11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14.87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YCo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/>
                </a:tc>
                <a:extLst>
                  <a:ext uri="{0D108BD9-81ED-4DB2-BD59-A6C34878D82A}">
                    <a16:rowId xmlns:a16="http://schemas.microsoft.com/office/drawing/2014/main" val="4105147152"/>
                  </a:ext>
                </a:extLst>
              </a:tr>
              <a:tr h="745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Спектр 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85.86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13.92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YCo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00" marR="34600" marT="0" marB="0"/>
                </a:tc>
                <a:extLst>
                  <a:ext uri="{0D108BD9-81ED-4DB2-BD59-A6C34878D82A}">
                    <a16:rowId xmlns:a16="http://schemas.microsoft.com/office/drawing/2014/main" val="3983868654"/>
                  </a:ext>
                </a:extLst>
              </a:tr>
            </a:tbl>
          </a:graphicData>
        </a:graphic>
      </p:graphicFrame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1E1AC1F0-1A14-43E9-8FC8-FB34AB71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71" y="3429000"/>
            <a:ext cx="11898351" cy="7369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РЭМ-изображение базисной поверхности образца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YCo</a:t>
            </a:r>
            <a:r>
              <a:rPr lang="ru-RU" sz="20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режиме 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SEI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указанием областей, с которых регистрировались спектры концентрации элементов</a:t>
            </a:r>
            <a:b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DB87700-7C44-47F1-B64B-F5B06AE0F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1" y="44451"/>
            <a:ext cx="5118409" cy="337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C45BEB1-7FCA-420C-8665-181230311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83" y="147049"/>
            <a:ext cx="5755345" cy="326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1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81061-F698-48DB-9F48-8A81DD50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6325FF-0C8C-40C4-B834-B82B58E7A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703" y="2133599"/>
            <a:ext cx="10564196" cy="4209197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Методом вибрационного магнитометра измерены кривые намагничивания и перемагничивания, температурные зависимости намагниченности насыщения, коэрцитивной силы в интервале температур 300 -1000 К для образцов сплавов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YCo</a:t>
            </a:r>
            <a:r>
              <a:rPr lang="ru-RU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</a:t>
            </a:r>
            <a:r>
              <a:rPr lang="en-US" sz="2400" b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2400" b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х=0=3,0</a:t>
            </a:r>
            <a:r>
              <a:rPr lang="ru-RU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Получены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зависимости коэрцитивной силы, температуры Кюри, поля анизотропии от концентрации меди при комнатной температуре. Обсуждается корреляция магнитных характеристик с особенностями микроструктуры сплавов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YCo</a:t>
            </a:r>
            <a:r>
              <a:rPr lang="ru-RU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</a:t>
            </a:r>
            <a:r>
              <a:rPr lang="en-US" sz="2400" b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US" sz="2400" b="1" baseline="-25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BBBDC91-864A-4A68-8788-CF504B3D1B95}"/>
              </a:ext>
            </a:extLst>
          </p:cNvPr>
          <p:cNvSpPr txBox="1">
            <a:spLocks noChangeArrowheads="1"/>
          </p:cNvSpPr>
          <p:nvPr/>
        </p:nvSpPr>
        <p:spPr>
          <a:xfrm>
            <a:off x="11095463" y="6342797"/>
            <a:ext cx="1096536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728676-E708-4E38-BC1D-2A85269C7910}" type="slidenum"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7874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481</TotalTime>
  <Words>327</Words>
  <Application>Microsoft Office PowerPoint</Application>
  <PresentationFormat>Широкоэкранный</PresentationFormat>
  <Paragraphs>52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</vt:lpstr>
      <vt:lpstr>Wingdings 3</vt:lpstr>
      <vt:lpstr>WordVisi_MSFontService</vt:lpstr>
      <vt:lpstr>Легкий дым</vt:lpstr>
      <vt:lpstr> </vt:lpstr>
      <vt:lpstr>Цель работы и объекты исследования:</vt:lpstr>
      <vt:lpstr>Кривые намагничивания псевдомонокристаллов сплавов YCo5-xCux, измеренные вдоль осей легкого и трудного намагничивания</vt:lpstr>
      <vt:lpstr>Презентация PowerPoint</vt:lpstr>
      <vt:lpstr>Кривые намагничивания псевдомонокристаллов сплавов YCo5-xCux, измеренные вдоль ОЛН  при комнатной температуре</vt:lpstr>
      <vt:lpstr>Презентация PowerPoint</vt:lpstr>
      <vt:lpstr>Изображение РЭМ поверхности образца YCo5</vt:lpstr>
      <vt:lpstr>РЭМ-изображение базисной поверхности образца YCo5 в режиме SEI с указанием областей, с которых регистрировались спектры концентрации элементов </vt:lpstr>
      <vt:lpstr>Выводы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Аннагелдиев Магсат</dc:creator>
  <cp:lastModifiedBy>Русакова Наталья Петровна</cp:lastModifiedBy>
  <cp:revision>14</cp:revision>
  <dcterms:created xsi:type="dcterms:W3CDTF">2022-03-25T12:09:06Z</dcterms:created>
  <dcterms:modified xsi:type="dcterms:W3CDTF">2022-03-28T09:47:20Z</dcterms:modified>
</cp:coreProperties>
</file>