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3576E5-148D-451F-9A27-3DC65A5DBF3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CE4D4D-CB91-4E8F-B0D8-05527FFFEB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D517452C-078C-40DD-8D6A-FCCD3857B4F3}"/>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4E431772-1877-44E4-BB30-9F74D8C50CA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BBB2551-DB6A-4927-9656-2CE65475DAC6}"/>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1096739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11CF52-7FCA-4993-B46C-65600347635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6A0A7035-7F23-4882-A9B9-A7ED4A154B5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3F7F997-4567-4421-B08D-BCBC14EFBD12}"/>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801FE5CC-8591-4B69-AFC5-75651EB807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217892-732A-4B35-AC68-0F648F038B15}"/>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407940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8748915B-1231-4070-B4FA-FE92AF9DDAA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F48E5B56-0C26-4BEC-82BC-07E4D42EB0A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90091F5-7640-4A09-9E4E-A97A9AE7BA8C}"/>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8DAB4B57-74DD-49D1-8859-33D2D44BC7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9289070-2CAD-46AF-ABDC-DBDAD60194C4}"/>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233872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54DF81-D1D8-4855-8AB2-95119051B9F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EB0E57D-1BF9-486F-B554-7530B020E56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8BABF2C-04CD-4621-849E-4E7AEC61127C}"/>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05EA74F3-E7FA-4B05-9966-5385BE7608C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BEE020-C0BD-4DB1-9FFE-C28B0EAC5903}"/>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192543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3DA9C-3CBB-4268-AEC5-1BE72620560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F72DFC98-1F78-49BA-90FF-095E08F52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0A2CCDD-2D2B-4E65-B766-4750241B59AC}"/>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8C1A7B31-DBA2-4CAA-8C44-A177560D5A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F91AB04-68B3-4F0C-A219-FCDAB42AB6DD}"/>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412722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9BA1EA-2C7C-4CBC-81E1-83EBD403DBC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8800AFF-2E9F-49DA-8E50-B251DC98430E}"/>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FC1A60C-0C56-4E81-8C23-14BC7E3ADB3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C7F7908-85AD-469C-B33E-57AD909763B4}"/>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83D2E328-F263-4F12-AC24-85BB981546C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A023D43-F06F-417D-BBE9-653DEA3E83E8}"/>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119482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31DF6A-9368-466D-8BC4-D385DF01F78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B747D42-8143-488B-99EF-9AD2397F53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42F61BB-62C6-47FD-95C1-BC8CF0A0379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58B906F-C2C0-4549-A6D6-A8D260E72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2E8918E-8DB9-4683-ABA7-762F515C2B1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A1573017-B2B3-4E95-8776-7594D5C1C922}"/>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8" name="Нижний колонтитул 7">
            <a:extLst>
              <a:ext uri="{FF2B5EF4-FFF2-40B4-BE49-F238E27FC236}">
                <a16:creationId xmlns:a16="http://schemas.microsoft.com/office/drawing/2014/main" id="{DDA5D3AC-2C49-49D5-AF09-42E266E439F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B5C1BFD-732D-43B7-821A-989CEFDB6835}"/>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259243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F39170-7FEC-4C67-B0DE-BB30AB3D072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F81AA5E-7057-4963-875C-DA5D387CD985}"/>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4" name="Нижний колонтитул 3">
            <a:extLst>
              <a:ext uri="{FF2B5EF4-FFF2-40B4-BE49-F238E27FC236}">
                <a16:creationId xmlns:a16="http://schemas.microsoft.com/office/drawing/2014/main" id="{E2FB2E47-FF68-4EDF-9311-4B24824FCB2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B82237F-3AC1-4228-A005-12A35D364281}"/>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305245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6780F3C-15B6-48A9-A815-D3621CBF186E}"/>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3" name="Нижний колонтитул 2">
            <a:extLst>
              <a:ext uri="{FF2B5EF4-FFF2-40B4-BE49-F238E27FC236}">
                <a16:creationId xmlns:a16="http://schemas.microsoft.com/office/drawing/2014/main" id="{6F19BFEB-1256-4446-A8C9-192E687B23C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F0AC875-5F14-430A-87F1-F69A93D15284}"/>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42480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28737-9C64-48D3-9570-F7333B54B5B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DD2B8DEB-F66B-4192-AC93-6618C7D17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A60016A-201E-449F-97D4-91C87DA3F8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ABE433-750D-44ED-8B08-800ADA09FFFD}"/>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90455861-D2D5-4956-92B8-6D81A8C0EC4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C788BAD-BE9B-47F6-B859-D10FA36F42C5}"/>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241401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91D12-83D6-4C28-8524-BE28C7E753C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DE9CB7D-513E-4C3F-AB43-2E82049CAD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D1A0708-9C26-4B48-B61B-1A400C506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33FCD28-49E7-4117-A31B-7A7C67AFF9D8}"/>
              </a:ext>
            </a:extLst>
          </p:cNvPr>
          <p:cNvSpPr>
            <a:spLocks noGrp="1"/>
          </p:cNvSpPr>
          <p:nvPr>
            <p:ph type="dt" sz="half" idx="10"/>
          </p:nvPr>
        </p:nvSpPr>
        <p:spPr/>
        <p:txBody>
          <a:bodyPr/>
          <a:lstStyle/>
          <a:p>
            <a:fld id="{8A3F23D8-DAB9-445F-97E7-099CD41005D8}" type="datetimeFigureOut">
              <a:rPr lang="ru-RU" smtClean="0"/>
              <a:t>19.05.2022</a:t>
            </a:fld>
            <a:endParaRPr lang="ru-RU"/>
          </a:p>
        </p:txBody>
      </p:sp>
      <p:sp>
        <p:nvSpPr>
          <p:cNvPr id="6" name="Нижний колонтитул 5">
            <a:extLst>
              <a:ext uri="{FF2B5EF4-FFF2-40B4-BE49-F238E27FC236}">
                <a16:creationId xmlns:a16="http://schemas.microsoft.com/office/drawing/2014/main" id="{5EBA8F50-63E5-4D0E-8EFF-BA22710DA93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05A460D-D9E0-4540-B7D3-87F176070C55}"/>
              </a:ext>
            </a:extLst>
          </p:cNvPr>
          <p:cNvSpPr>
            <a:spLocks noGrp="1"/>
          </p:cNvSpPr>
          <p:nvPr>
            <p:ph type="sldNum" sz="quarter" idx="12"/>
          </p:nvPr>
        </p:nvSpPr>
        <p:spPr/>
        <p:txBody>
          <a:bodyPr/>
          <a:lstStyle/>
          <a:p>
            <a:fld id="{2B91F9AD-EF98-4864-AEED-08212F260027}" type="slidenum">
              <a:rPr lang="ru-RU" smtClean="0"/>
              <a:t>‹#›</a:t>
            </a:fld>
            <a:endParaRPr lang="ru-RU"/>
          </a:p>
        </p:txBody>
      </p:sp>
    </p:spTree>
    <p:extLst>
      <p:ext uri="{BB962C8B-B14F-4D97-AF65-F5344CB8AC3E}">
        <p14:creationId xmlns:p14="http://schemas.microsoft.com/office/powerpoint/2010/main" val="55716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367F0F-CD37-471E-AFD6-9998E109A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AF8AD02-7E4D-4577-90A2-2D7CEE4F52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2946D9-BC23-42C4-B553-72FAF5EC8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F23D8-DAB9-445F-97E7-099CD41005D8}" type="datetimeFigureOut">
              <a:rPr lang="ru-RU" smtClean="0"/>
              <a:t>19.05.2022</a:t>
            </a:fld>
            <a:endParaRPr lang="ru-RU"/>
          </a:p>
        </p:txBody>
      </p:sp>
      <p:sp>
        <p:nvSpPr>
          <p:cNvPr id="5" name="Нижний колонтитул 4">
            <a:extLst>
              <a:ext uri="{FF2B5EF4-FFF2-40B4-BE49-F238E27FC236}">
                <a16:creationId xmlns:a16="http://schemas.microsoft.com/office/drawing/2014/main" id="{D36A0396-73ED-4604-92AC-4316CB157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31FC2CB-2951-44F8-9284-9B5AA286AD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F9AD-EF98-4864-AEED-08212F260027}" type="slidenum">
              <a:rPr lang="ru-RU" smtClean="0"/>
              <a:t>‹#›</a:t>
            </a:fld>
            <a:endParaRPr lang="ru-RU"/>
          </a:p>
        </p:txBody>
      </p:sp>
    </p:spTree>
    <p:extLst>
      <p:ext uri="{BB962C8B-B14F-4D97-AF65-F5344CB8AC3E}">
        <p14:creationId xmlns:p14="http://schemas.microsoft.com/office/powerpoint/2010/main" val="2007327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AB0B1B7-725E-42A4-9829-F2539047AFC4}"/>
              </a:ext>
            </a:extLst>
          </p:cNvPr>
          <p:cNvSpPr/>
          <p:nvPr/>
        </p:nvSpPr>
        <p:spPr>
          <a:xfrm>
            <a:off x="2999575" y="0"/>
            <a:ext cx="5682952" cy="3693319"/>
          </a:xfrm>
          <a:prstGeom prst="rect">
            <a:avLst/>
          </a:prstGeom>
        </p:spPr>
        <p:txBody>
          <a:bodyPr wrap="square">
            <a:spAutoFit/>
          </a:bodyPr>
          <a:lstStyle/>
          <a:p>
            <a:pPr algn="just"/>
            <a:r>
              <a:rPr lang="ru-RU" sz="1300" b="1" i="0" dirty="0">
                <a:solidFill>
                  <a:srgbClr val="000000"/>
                </a:solidFill>
                <a:effectLst/>
                <a:latin typeface="Times New Roman" panose="02020603050405020304" pitchFamily="18" charset="0"/>
                <a:cs typeface="Times New Roman" panose="02020603050405020304" pitchFamily="18" charset="0"/>
              </a:rPr>
              <a:t>Государственный природный заказник регионального значения «Природный историко-культурный заказник </a:t>
            </a:r>
            <a:r>
              <a:rPr lang="ru-RU" sz="1300" b="1" i="0" dirty="0" err="1">
                <a:solidFill>
                  <a:srgbClr val="000000"/>
                </a:solidFill>
                <a:effectLst/>
                <a:latin typeface="Times New Roman" panose="02020603050405020304" pitchFamily="18" charset="0"/>
                <a:cs typeface="Times New Roman" panose="02020603050405020304" pitchFamily="18" charset="0"/>
              </a:rPr>
              <a:t>Дуденевский</a:t>
            </a:r>
            <a:r>
              <a:rPr lang="ru-RU" sz="1300" b="1" i="0" dirty="0">
                <a:solidFill>
                  <a:srgbClr val="000000"/>
                </a:solidFill>
                <a:effectLst/>
                <a:latin typeface="Times New Roman" panose="02020603050405020304" pitchFamily="18" charset="0"/>
                <a:cs typeface="Times New Roman" panose="02020603050405020304" pitchFamily="18" charset="0"/>
              </a:rPr>
              <a:t>» </a:t>
            </a:r>
            <a:r>
              <a:rPr lang="ru-RU" sz="1300" b="0" i="0" dirty="0">
                <a:solidFill>
                  <a:srgbClr val="000000"/>
                </a:solidFill>
                <a:effectLst/>
                <a:latin typeface="Times New Roman" panose="02020603050405020304" pitchFamily="18" charset="0"/>
                <a:cs typeface="Times New Roman" panose="02020603050405020304" pitchFamily="18" charset="0"/>
              </a:rPr>
              <a:t>образован в 1968 году. Он назван по наименованию д. </a:t>
            </a:r>
            <a:r>
              <a:rPr lang="ru-RU" sz="1300" b="0" i="0" dirty="0" err="1">
                <a:solidFill>
                  <a:srgbClr val="000000"/>
                </a:solidFill>
                <a:effectLst/>
                <a:latin typeface="Times New Roman" panose="02020603050405020304" pitchFamily="18" charset="0"/>
                <a:cs typeface="Times New Roman" panose="02020603050405020304" pitchFamily="18" charset="0"/>
              </a:rPr>
              <a:t>Дуденево</a:t>
            </a:r>
            <a:r>
              <a:rPr lang="ru-RU" sz="1300" b="0" i="0" dirty="0">
                <a:solidFill>
                  <a:srgbClr val="000000"/>
                </a:solidFill>
                <a:effectLst/>
                <a:latin typeface="Times New Roman" panose="02020603050405020304" pitchFamily="18" charset="0"/>
                <a:cs typeface="Times New Roman" panose="02020603050405020304" pitchFamily="18" charset="0"/>
              </a:rPr>
              <a:t> и расположен на территории от пристани </a:t>
            </a:r>
            <a:r>
              <a:rPr lang="ru-RU" sz="1300" b="0" i="0" dirty="0" err="1">
                <a:solidFill>
                  <a:srgbClr val="000000"/>
                </a:solidFill>
                <a:effectLst/>
                <a:latin typeface="Times New Roman" panose="02020603050405020304" pitchFamily="18" charset="0"/>
                <a:cs typeface="Times New Roman" panose="02020603050405020304" pitchFamily="18" charset="0"/>
              </a:rPr>
              <a:t>Кокошки</a:t>
            </a:r>
            <a:r>
              <a:rPr lang="ru-RU" sz="1300" b="0" i="0" dirty="0">
                <a:solidFill>
                  <a:srgbClr val="000000"/>
                </a:solidFill>
                <a:effectLst/>
                <a:latin typeface="Times New Roman" panose="02020603050405020304" pitchFamily="18" charset="0"/>
                <a:cs typeface="Times New Roman" panose="02020603050405020304" pitchFamily="18" charset="0"/>
              </a:rPr>
              <a:t> до переправы через р. Тьму на дороге в д. </a:t>
            </a:r>
            <a:r>
              <a:rPr lang="ru-RU" sz="1300" b="0" i="0" dirty="0" err="1">
                <a:solidFill>
                  <a:srgbClr val="000000"/>
                </a:solidFill>
                <a:effectLst/>
                <a:latin typeface="Times New Roman" panose="02020603050405020304" pitchFamily="18" charset="0"/>
                <a:cs typeface="Times New Roman" panose="02020603050405020304" pitchFamily="18" charset="0"/>
              </a:rPr>
              <a:t>Ширяково</a:t>
            </a:r>
            <a:r>
              <a:rPr lang="ru-RU" sz="1300" b="0" i="0" dirty="0">
                <a:solidFill>
                  <a:srgbClr val="000000"/>
                </a:solidFill>
                <a:effectLst/>
                <a:latin typeface="Times New Roman" panose="02020603050405020304" pitchFamily="18" charset="0"/>
                <a:cs typeface="Times New Roman" panose="02020603050405020304" pitchFamily="18" charset="0"/>
              </a:rPr>
              <a:t>, от переправы вдоль правого берега Тьмы до её устья, далее вверх по левому берегу Волги до пристани </a:t>
            </a:r>
            <a:r>
              <a:rPr lang="ru-RU" sz="1300" b="0" i="0" dirty="0" err="1">
                <a:solidFill>
                  <a:srgbClr val="000000"/>
                </a:solidFill>
                <a:effectLst/>
                <a:latin typeface="Times New Roman" panose="02020603050405020304" pitchFamily="18" charset="0"/>
                <a:cs typeface="Times New Roman" panose="02020603050405020304" pitchFamily="18" charset="0"/>
              </a:rPr>
              <a:t>Кокошки</a:t>
            </a:r>
            <a:r>
              <a:rPr lang="ru-RU" sz="1300" b="0" i="0" dirty="0">
                <a:solidFill>
                  <a:srgbClr val="000000"/>
                </a:solidFill>
                <a:effectLst/>
                <a:latin typeface="Times New Roman" panose="02020603050405020304" pitchFamily="18" charset="0"/>
                <a:cs typeface="Times New Roman" panose="02020603050405020304" pitchFamily="18" charset="0"/>
              </a:rPr>
              <a:t>. Заказник представляет собой крайне редкий для Верхней Волги реликтовый комплекс дубравы. Здесь можно встретить дуб черешчатый, вяз, ясень, липу мелколистную, клён, орешник. Особенно примечателен редкостный травяной покров, его составляют ломонос прямой, гладыш широколистный, </a:t>
            </a:r>
            <a:r>
              <a:rPr lang="ru-RU" sz="1300" b="0" i="0" dirty="0" err="1">
                <a:solidFill>
                  <a:srgbClr val="000000"/>
                </a:solidFill>
                <a:effectLst/>
                <a:latin typeface="Times New Roman" panose="02020603050405020304" pitchFamily="18" charset="0"/>
                <a:cs typeface="Times New Roman" panose="02020603050405020304" pitchFamily="18" charset="0"/>
              </a:rPr>
              <a:t>ластовень</a:t>
            </a:r>
            <a:r>
              <a:rPr lang="ru-RU" sz="1300" b="0" i="0" dirty="0">
                <a:solidFill>
                  <a:srgbClr val="000000"/>
                </a:solidFill>
                <a:effectLst/>
                <a:latin typeface="Times New Roman" panose="02020603050405020304" pitchFamily="18" charset="0"/>
                <a:cs typeface="Times New Roman" panose="02020603050405020304" pitchFamily="18" charset="0"/>
              </a:rPr>
              <a:t> лекарственный. Целью создания заказника является охрана уникальных и типичных природных комплексов долины р. Тьмы и р. Волги, охрана редких видов живых организмов, занесенных в Красную книгу Тверской области, памятников истории и культуры, регламентация рекреационного использования территории</a:t>
            </a:r>
            <a:r>
              <a:rPr lang="ru-RU" sz="1300" b="0" i="0" dirty="0" smtClean="0">
                <a:solidFill>
                  <a:srgbClr val="000000"/>
                </a:solidFill>
                <a:effectLst/>
                <a:latin typeface="Times New Roman" panose="02020603050405020304" pitchFamily="18" charset="0"/>
                <a:cs typeface="Times New Roman" panose="02020603050405020304" pitchFamily="18" charset="0"/>
              </a:rPr>
              <a:t>.</a:t>
            </a:r>
          </a:p>
          <a:p>
            <a:pPr algn="just"/>
            <a:r>
              <a:rPr lang="ru-RU" sz="1400" dirty="0" smtClean="0">
                <a:latin typeface="Times New Roman" panose="02020603050405020304" pitchFamily="18" charset="0"/>
                <a:cs typeface="Times New Roman" panose="02020603050405020304" pitchFamily="18" charset="0"/>
              </a:rPr>
              <a:t>                                            </a:t>
            </a:r>
          </a:p>
          <a:p>
            <a:pPr algn="r"/>
            <a:r>
              <a:rPr lang="ru-RU" sz="1200" dirty="0" smtClean="0">
                <a:latin typeface="Times New Roman" panose="02020603050405020304" pitchFamily="18" charset="0"/>
                <a:cs typeface="Times New Roman" panose="02020603050405020304" pitchFamily="18" charset="0"/>
              </a:rPr>
              <a:t>Малинин </a:t>
            </a:r>
            <a:r>
              <a:rPr lang="ru-RU" sz="1200" dirty="0">
                <a:latin typeface="Times New Roman" panose="02020603050405020304" pitchFamily="18" charset="0"/>
                <a:cs typeface="Times New Roman" panose="02020603050405020304" pitchFamily="18" charset="0"/>
              </a:rPr>
              <a:t>А.И., Матвеева С.А. 33 группа</a:t>
            </a:r>
          </a:p>
          <a:p>
            <a:pPr algn="just"/>
            <a:endParaRPr lang="ru-RU" sz="1300" dirty="0">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текст&#10;&#10;Автоматически созданное описание">
            <a:extLst>
              <a:ext uri="{FF2B5EF4-FFF2-40B4-BE49-F238E27FC236}">
                <a16:creationId xmlns:a16="http://schemas.microsoft.com/office/drawing/2014/main" id="{6A600821-CF6D-4520-B6D7-742A7C75FBA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82526" y="0"/>
            <a:ext cx="3509473" cy="2922662"/>
          </a:xfrm>
          <a:prstGeom prst="rect">
            <a:avLst/>
          </a:prstGeom>
        </p:spPr>
      </p:pic>
      <p:pic>
        <p:nvPicPr>
          <p:cNvPr id="6" name="Рисунок 5" descr="Изображение выглядит как внешний, дерево, растение, лес&#10;&#10;Автоматически созданное описание">
            <a:extLst>
              <a:ext uri="{FF2B5EF4-FFF2-40B4-BE49-F238E27FC236}">
                <a16:creationId xmlns:a16="http://schemas.microsoft.com/office/drawing/2014/main" id="{95A79DDE-A9B1-4D9B-B3A5-35448F1F71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827380" y="3849879"/>
            <a:ext cx="2307364" cy="3008121"/>
          </a:xfrm>
          <a:prstGeom prst="rect">
            <a:avLst/>
          </a:prstGeom>
        </p:spPr>
      </p:pic>
      <p:pic>
        <p:nvPicPr>
          <p:cNvPr id="8" name="Рисунок 7" descr="Изображение выглядит как карта&#10;&#10;Автоматически созданное описание">
            <a:extLst>
              <a:ext uri="{FF2B5EF4-FFF2-40B4-BE49-F238E27FC236}">
                <a16:creationId xmlns:a16="http://schemas.microsoft.com/office/drawing/2014/main" id="{FE1F9643-D960-4E67-A23B-CA2E5830E109}"/>
              </a:ext>
            </a:extLst>
          </p:cNvPr>
          <p:cNvPicPr>
            <a:picLocks noChangeAspect="1"/>
          </p:cNvPicPr>
          <p:nvPr/>
        </p:nvPicPr>
        <p:blipFill rotWithShape="1">
          <a:blip r:embed="rId4">
            <a:extLst>
              <a:ext uri="{28A0092B-C50C-407E-A947-70E740481C1C}">
                <a14:useLocalDpi xmlns:a14="http://schemas.microsoft.com/office/drawing/2010/main" val="0"/>
              </a:ext>
            </a:extLst>
          </a:blip>
          <a:srcRect l="12675" t="1" r="20119" b="1455"/>
          <a:stretch/>
        </p:blipFill>
        <p:spPr>
          <a:xfrm>
            <a:off x="0" y="0"/>
            <a:ext cx="2999574" cy="3315768"/>
          </a:xfrm>
          <a:prstGeom prst="rect">
            <a:avLst/>
          </a:prstGeom>
        </p:spPr>
      </p:pic>
      <p:pic>
        <p:nvPicPr>
          <p:cNvPr id="18" name="Рисунок 17" descr="Изображение выглядит как внешний, небо, трава, поле&#10;&#10;Автоматически созданное описание">
            <a:extLst>
              <a:ext uri="{FF2B5EF4-FFF2-40B4-BE49-F238E27FC236}">
                <a16:creationId xmlns:a16="http://schemas.microsoft.com/office/drawing/2014/main" id="{81C3BDEE-EA16-4348-8120-5DAD7DAAAEE8}"/>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1525" r="3599"/>
          <a:stretch/>
        </p:blipFill>
        <p:spPr>
          <a:xfrm>
            <a:off x="0" y="3493264"/>
            <a:ext cx="4256440" cy="3364736"/>
          </a:xfrm>
          <a:prstGeom prst="rect">
            <a:avLst/>
          </a:prstGeom>
        </p:spPr>
      </p:pic>
      <p:pic>
        <p:nvPicPr>
          <p:cNvPr id="10" name="Рисунок 9" descr="Изображение выглядит как внешний, дерево, человек&#10;&#10;Автоматически созданное описание">
            <a:extLst>
              <a:ext uri="{FF2B5EF4-FFF2-40B4-BE49-F238E27FC236}">
                <a16:creationId xmlns:a16="http://schemas.microsoft.com/office/drawing/2014/main" id="{E28B47BE-AEF5-49A3-8232-80DF0A75753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705684" y="3553083"/>
            <a:ext cx="4486315" cy="3364725"/>
          </a:xfrm>
          <a:prstGeom prst="rect">
            <a:avLst/>
          </a:prstGeom>
        </p:spPr>
      </p:pic>
    </p:spTree>
    <p:extLst>
      <p:ext uri="{BB962C8B-B14F-4D97-AF65-F5344CB8AC3E}">
        <p14:creationId xmlns:p14="http://schemas.microsoft.com/office/powerpoint/2010/main" val="10278658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316D8C31BC04954386F84202F6FE2207" ma:contentTypeVersion="9" ma:contentTypeDescription="Создание документа." ma:contentTypeScope="" ma:versionID="f21fc56239a23f7544beb24383d2c4fb">
  <xsd:schema xmlns:xsd="http://www.w3.org/2001/XMLSchema" xmlns:xs="http://www.w3.org/2001/XMLSchema" xmlns:p="http://schemas.microsoft.com/office/2006/metadata/properties" xmlns:ns2="e6218919-4113-4d29-9455-7aabf4da88ac" targetNamespace="http://schemas.microsoft.com/office/2006/metadata/properties" ma:root="true" ma:fieldsID="5625b4467b7ffa456676f60639454152" ns2:_="">
    <xsd:import namespace="e6218919-4113-4d29-9455-7aabf4da88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18919-4113-4d29-9455-7aabf4da88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67FFF-439B-4A3D-9006-7D6FB39B6996}">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 ds:uri="http://purl.org/dc/terms/"/>
    <ds:schemaRef ds:uri="e6218919-4113-4d29-9455-7aabf4da88ac"/>
    <ds:schemaRef ds:uri="http://schemas.microsoft.com/office/2006/metadata/properties"/>
  </ds:schemaRefs>
</ds:datastoreItem>
</file>

<file path=customXml/itemProps2.xml><?xml version="1.0" encoding="utf-8"?>
<ds:datastoreItem xmlns:ds="http://schemas.openxmlformats.org/officeDocument/2006/customXml" ds:itemID="{5421BA2F-D2D5-496A-990C-0762962692AF}">
  <ds:schemaRefs>
    <ds:schemaRef ds:uri="http://schemas.microsoft.com/sharepoint/v3/contenttype/forms"/>
  </ds:schemaRefs>
</ds:datastoreItem>
</file>

<file path=customXml/itemProps3.xml><?xml version="1.0" encoding="utf-8"?>
<ds:datastoreItem xmlns:ds="http://schemas.openxmlformats.org/officeDocument/2006/customXml" ds:itemID="{DB1342AF-10BB-4A45-9682-7B1C9ED36385}">
  <ds:schemaRefs>
    <ds:schemaRef ds:uri="http://schemas.microsoft.com/office/2006/metadata/contentType"/>
    <ds:schemaRef ds:uri="http://schemas.microsoft.com/office/2006/metadata/properties/metaAttributes"/>
    <ds:schemaRef ds:uri="http://www.w3.org/2000/xmlns/"/>
    <ds:schemaRef ds:uri="http://www.w3.org/2001/XMLSchema"/>
    <ds:schemaRef ds:uri="e6218919-4113-4d29-9455-7aabf4da88a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TotalTime>
  <Words>160</Words>
  <Application>Microsoft Office PowerPoint</Application>
  <PresentationFormat>Широкоэкранный</PresentationFormat>
  <Paragraphs>3</Paragraphs>
  <Slides>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Calibri Light</vt:lpstr>
      <vt:lpstr>Times New Roman</vt:lpstr>
      <vt:lpstr>Тема Office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Малинин Алексей Игоревич</dc:creator>
  <cp:lastModifiedBy>Коршикова Татьяна Николаевна</cp:lastModifiedBy>
  <cp:revision>13</cp:revision>
  <dcterms:created xsi:type="dcterms:W3CDTF">2022-04-20T18:25:21Z</dcterms:created>
  <dcterms:modified xsi:type="dcterms:W3CDTF">2022-05-19T06:16:45Z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0x010100316D8C31BC04954386F84202F6FE2207</vt:lpwstr>
  </property>
</Properties>
</file>