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65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1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3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97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8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01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06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4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10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5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65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988D-BA08-4B83-972E-50FB020994E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260-4F5E-43C9-AF23-263A991BD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41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873" y="4199999"/>
            <a:ext cx="2644657" cy="145969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5" t="9196" r="8620" b="6785"/>
          <a:stretch/>
        </p:blipFill>
        <p:spPr>
          <a:xfrm>
            <a:off x="4009830" y="5131471"/>
            <a:ext cx="3841203" cy="10651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24C3F5-0CF2-4369-BAE0-26D37E40D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2" y="0"/>
            <a:ext cx="1064804" cy="113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3A2580-3654-4A72-8AA1-61083AC3BD30}"/>
              </a:ext>
            </a:extLst>
          </p:cNvPr>
          <p:cNvSpPr txBox="1"/>
          <p:nvPr/>
        </p:nvSpPr>
        <p:spPr>
          <a:xfrm>
            <a:off x="2822331" y="0"/>
            <a:ext cx="7482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Арефьев А.А.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49DB13-2595-4ABD-A944-EED754F62E4E}"/>
              </a:ext>
            </a:extLst>
          </p:cNvPr>
          <p:cNvSpPr txBox="1"/>
          <p:nvPr/>
        </p:nvSpPr>
        <p:spPr>
          <a:xfrm>
            <a:off x="8192724" y="-16296"/>
            <a:ext cx="3999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Журавлев О.Е.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BB1897D9-05DA-492B-896F-1735EB13D339}"/>
              </a:ext>
            </a:extLst>
          </p:cNvPr>
          <p:cNvSpPr txBox="1">
            <a:spLocks/>
          </p:cNvSpPr>
          <p:nvPr/>
        </p:nvSpPr>
        <p:spPr>
          <a:xfrm>
            <a:off x="1064804" y="309603"/>
            <a:ext cx="10919111" cy="827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НАНОЧАСТИЦ СУЛЬФИДА ЦИНКА МЕТОДОМ КОЛЛОИДНОГО СИНТЕЗА С ИСПОЛЬЗОВАНИЕМ ПИРИДИНИЕВОЙ ИОННОЙ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университет, кафедра органической химии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8262" y="1153011"/>
            <a:ext cx="37841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 algn="just">
              <a:spcAft>
                <a:spcPts val="0"/>
              </a:spcAft>
            </a:pP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Наночастицы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полупроводников являются перспективными материалами, обладающими уникальными свойствами. Из-за малого размера проявляются квантовые свойства, которые не наблюдаются у макрообъектов. В связи с этим, получая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наночастицы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заданных размеров можно контролировать их свойства. Ионные жидкости (ИЖ), способны выступать в качестве стабилизаторов коллоидных систем, препятствуя агрегации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наночастиц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18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данной работы было изучение влияния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пиридиниевой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ионной жидкости на размер образующихся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сульфида цинка, синтезированных методом коллоидного синтеза. Реакция получения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сульфида цинка представлена на рис.1а.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noname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61" y="4153938"/>
            <a:ext cx="193963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840108" y="1136715"/>
            <a:ext cx="3897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частиц определяли методами УФ-спектроскопии и динамического светорассеяния (ДСР). По данным УФ-спектроскопии размер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полученных золях составлял от 2,8 до 2,9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(рис.2а, в, д). Концентрация ИЖ не оказывала значительного влияния на размер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Напротив, по данным метода ДСР размеры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оказались значительно больше (45-300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(рис. 2б, г, е).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53492" y="2590345"/>
            <a:ext cx="38898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разница может быть обусловлена тем, что метод УФ-спектроскопии позволяет определить размер отдельных кристаллов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время как метод ДСР определяет размер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адсорбированных молекул ИЖ и растворителя на поверхности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Кроме того, возможна агрегация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более крупные конгломераты, которые и определяются методом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ДСР (рис.3).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12546" y="6292487"/>
            <a:ext cx="3912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Рис.2 а, в, д – УФ-спектры золя при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5∙10</a:t>
            </a:r>
            <a:r>
              <a:rPr lang="ru-RU" sz="1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1,5∙10</a:t>
            </a:r>
            <a:r>
              <a:rPr lang="ru-RU" sz="1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3∙10</a:t>
            </a:r>
            <a:r>
              <a:rPr lang="ru-RU" sz="1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моль/л ИЖ, б, г, е – данные ДСР о размерах частиц в золе при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5∙10</a:t>
            </a:r>
            <a:r>
              <a:rPr lang="ru-RU" sz="1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1,5∙10</a:t>
            </a:r>
            <a:r>
              <a:rPr lang="ru-RU" sz="1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3∙10</a:t>
            </a:r>
            <a:r>
              <a:rPr lang="ru-RU" sz="1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моль/л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ИЖ.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8453" y="5609310"/>
            <a:ext cx="26677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Рис.3 Возможные конгломераты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799" y="4153938"/>
            <a:ext cx="1700848" cy="13906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1911" y="5810666"/>
            <a:ext cx="3753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Рис.1 а – реакция получения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сульфида цинка, б – структурная формула </a:t>
            </a:r>
            <a:r>
              <a:rPr 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децилпиридиний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тетрафторбората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8182" y="5551588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1022" y="554699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4463" y="1153011"/>
            <a:ext cx="3835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00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использовали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1,67∙10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5,6∙10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моль/л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водно-спиртовые (1:1) растворы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тиомочевины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ацетата цинка соответственно. С помощью концентрированного водного раствора аммиака доводили рН реакционной смеси до 10. В качестве стабилизатора использовали ИЖ: N-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децилпиридиний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тетрафторборат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(рис.1б). Концентрации стабилизатора составляли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5∙10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1,5∙10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3∙10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моль/л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6" t="7704" r="3490" b="2146"/>
          <a:stretch/>
        </p:blipFill>
        <p:spPr>
          <a:xfrm>
            <a:off x="4004463" y="3950241"/>
            <a:ext cx="3857626" cy="112876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6" t="8917" r="9767" b="8514"/>
          <a:stretch/>
        </p:blipFill>
        <p:spPr>
          <a:xfrm>
            <a:off x="4012546" y="2907337"/>
            <a:ext cx="3729039" cy="104713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907397" y="3907717"/>
            <a:ext cx="242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1952" y="390771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05794" y="5052355"/>
            <a:ext cx="2455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70768" y="5055516"/>
            <a:ext cx="237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03389" y="615391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6870768" y="6153911"/>
            <a:ext cx="2423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375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Арефьев</dc:creator>
  <cp:lastModifiedBy>Александр Арефьев</cp:lastModifiedBy>
  <cp:revision>28</cp:revision>
  <dcterms:created xsi:type="dcterms:W3CDTF">2023-03-08T06:21:41Z</dcterms:created>
  <dcterms:modified xsi:type="dcterms:W3CDTF">2023-03-16T18:17:58Z</dcterms:modified>
</cp:coreProperties>
</file>