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
  </p:notesMasterIdLst>
  <p:sldIdLst>
    <p:sldId id="256" r:id="rId2"/>
  </p:sldIdLst>
  <p:sldSz cx="21240750" cy="30240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6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48" y="-6720"/>
      </p:cViewPr>
      <p:guideLst>
        <p:guide orient="horz" pos="9525"/>
        <p:guide pos="66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9E76C073-4880-4987-B346-6091C14AF814}" type="datetimeFigureOut">
              <a:rPr lang="ru-RU" smtClean="0"/>
              <a:pPr/>
              <a:t>21.03.2023</a:t>
            </a:fld>
            <a:endParaRPr lang="ru-RU"/>
          </a:p>
        </p:txBody>
      </p:sp>
      <p:sp>
        <p:nvSpPr>
          <p:cNvPr id="4" name="Образ слайда 3"/>
          <p:cNvSpPr>
            <a:spLocks noGrp="1" noRot="1" noChangeAspect="1"/>
          </p:cNvSpPr>
          <p:nvPr>
            <p:ph type="sldImg" idx="2"/>
          </p:nvPr>
        </p:nvSpPr>
        <p:spPr>
          <a:xfrm>
            <a:off x="2224088" y="685800"/>
            <a:ext cx="2409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CB517899-5F4A-4CFB-BE01-9527F54738A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3293465" rtl="0" eaLnBrk="1" latinLnBrk="0" hangingPunct="1">
      <a:defRPr sz="4320" kern="1200">
        <a:solidFill>
          <a:schemeClr val="tx1"/>
        </a:solidFill>
        <a:latin typeface="+mn-lt"/>
        <a:ea typeface="+mn-ea"/>
        <a:cs typeface="+mn-cs"/>
      </a:defRPr>
    </a:lvl1pPr>
    <a:lvl2pPr marL="1646730" algn="l" defTabSz="3293465" rtl="0" eaLnBrk="1" latinLnBrk="0" hangingPunct="1">
      <a:defRPr sz="4320" kern="1200">
        <a:solidFill>
          <a:schemeClr val="tx1"/>
        </a:solidFill>
        <a:latin typeface="+mn-lt"/>
        <a:ea typeface="+mn-ea"/>
        <a:cs typeface="+mn-cs"/>
      </a:defRPr>
    </a:lvl2pPr>
    <a:lvl3pPr marL="3293465" algn="l" defTabSz="3293465" rtl="0" eaLnBrk="1" latinLnBrk="0" hangingPunct="1">
      <a:defRPr sz="4320" kern="1200">
        <a:solidFill>
          <a:schemeClr val="tx1"/>
        </a:solidFill>
        <a:latin typeface="+mn-lt"/>
        <a:ea typeface="+mn-ea"/>
        <a:cs typeface="+mn-cs"/>
      </a:defRPr>
    </a:lvl3pPr>
    <a:lvl4pPr marL="4940202" algn="l" defTabSz="3293465" rtl="0" eaLnBrk="1" latinLnBrk="0" hangingPunct="1">
      <a:defRPr sz="4320" kern="1200">
        <a:solidFill>
          <a:schemeClr val="tx1"/>
        </a:solidFill>
        <a:latin typeface="+mn-lt"/>
        <a:ea typeface="+mn-ea"/>
        <a:cs typeface="+mn-cs"/>
      </a:defRPr>
    </a:lvl4pPr>
    <a:lvl5pPr marL="6586933" algn="l" defTabSz="3293465" rtl="0" eaLnBrk="1" latinLnBrk="0" hangingPunct="1">
      <a:defRPr sz="4320" kern="1200">
        <a:solidFill>
          <a:schemeClr val="tx1"/>
        </a:solidFill>
        <a:latin typeface="+mn-lt"/>
        <a:ea typeface="+mn-ea"/>
        <a:cs typeface="+mn-cs"/>
      </a:defRPr>
    </a:lvl5pPr>
    <a:lvl6pPr marL="8233663" algn="l" defTabSz="3293465" rtl="0" eaLnBrk="1" latinLnBrk="0" hangingPunct="1">
      <a:defRPr sz="4320" kern="1200">
        <a:solidFill>
          <a:schemeClr val="tx1"/>
        </a:solidFill>
        <a:latin typeface="+mn-lt"/>
        <a:ea typeface="+mn-ea"/>
        <a:cs typeface="+mn-cs"/>
      </a:defRPr>
    </a:lvl6pPr>
    <a:lvl7pPr marL="9880398" algn="l" defTabSz="3293465" rtl="0" eaLnBrk="1" latinLnBrk="0" hangingPunct="1">
      <a:defRPr sz="4320" kern="1200">
        <a:solidFill>
          <a:schemeClr val="tx1"/>
        </a:solidFill>
        <a:latin typeface="+mn-lt"/>
        <a:ea typeface="+mn-ea"/>
        <a:cs typeface="+mn-cs"/>
      </a:defRPr>
    </a:lvl7pPr>
    <a:lvl8pPr marL="11527128" algn="l" defTabSz="3293465" rtl="0" eaLnBrk="1" latinLnBrk="0" hangingPunct="1">
      <a:defRPr sz="4320" kern="1200">
        <a:solidFill>
          <a:schemeClr val="tx1"/>
        </a:solidFill>
        <a:latin typeface="+mn-lt"/>
        <a:ea typeface="+mn-ea"/>
        <a:cs typeface="+mn-cs"/>
      </a:defRPr>
    </a:lvl8pPr>
    <a:lvl9pPr marL="13173865" algn="l" defTabSz="3293465" rtl="0" eaLnBrk="1" latinLnBrk="0" hangingPunct="1">
      <a:defRPr sz="43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24088" y="685800"/>
            <a:ext cx="2409825"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517899-5F4A-4CFB-BE01-9527F54738AF}"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3056" y="4949049"/>
            <a:ext cx="18054638" cy="10528100"/>
          </a:xfrm>
        </p:spPr>
        <p:txBody>
          <a:bodyPr anchor="b"/>
          <a:lstStyle>
            <a:lvl1pPr algn="ctr">
              <a:defRPr sz="13937"/>
            </a:lvl1pPr>
          </a:lstStyle>
          <a:p>
            <a:r>
              <a:rPr lang="ru-RU"/>
              <a:t>Образец заголовка</a:t>
            </a:r>
            <a:endParaRPr lang="en-US" dirty="0"/>
          </a:p>
        </p:txBody>
      </p:sp>
      <p:sp>
        <p:nvSpPr>
          <p:cNvPr id="3" name="Subtitle 2"/>
          <p:cNvSpPr>
            <a:spLocks noGrp="1"/>
          </p:cNvSpPr>
          <p:nvPr>
            <p:ph type="subTitle" idx="1"/>
          </p:nvPr>
        </p:nvSpPr>
        <p:spPr>
          <a:xfrm>
            <a:off x="2655094" y="15883154"/>
            <a:ext cx="15930563" cy="7301067"/>
          </a:xfrm>
        </p:spPr>
        <p:txBody>
          <a:bodyPr/>
          <a:lstStyle>
            <a:lvl1pPr marL="0" indent="0" algn="ctr">
              <a:buNone/>
              <a:defRPr sz="5575"/>
            </a:lvl1pPr>
            <a:lvl2pPr marL="1062030" indent="0" algn="ctr">
              <a:buNone/>
              <a:defRPr sz="4646"/>
            </a:lvl2pPr>
            <a:lvl3pPr marL="2124060" indent="0" algn="ctr">
              <a:buNone/>
              <a:defRPr sz="4181"/>
            </a:lvl3pPr>
            <a:lvl4pPr marL="3186090" indent="0" algn="ctr">
              <a:buNone/>
              <a:defRPr sz="3717"/>
            </a:lvl4pPr>
            <a:lvl5pPr marL="4248120" indent="0" algn="ctr">
              <a:buNone/>
              <a:defRPr sz="3717"/>
            </a:lvl5pPr>
            <a:lvl6pPr marL="5310149" indent="0" algn="ctr">
              <a:buNone/>
              <a:defRPr sz="3717"/>
            </a:lvl6pPr>
            <a:lvl7pPr marL="6372179" indent="0" algn="ctr">
              <a:buNone/>
              <a:defRPr sz="3717"/>
            </a:lvl7pPr>
            <a:lvl8pPr marL="7434209" indent="0" algn="ctr">
              <a:buNone/>
              <a:defRPr sz="3717"/>
            </a:lvl8pPr>
            <a:lvl9pPr marL="8496239" indent="0" algn="ctr">
              <a:buNone/>
              <a:defRPr sz="3717"/>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21826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427031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00413" y="1610015"/>
            <a:ext cx="4580037" cy="25627246"/>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60303" y="1610015"/>
            <a:ext cx="13474601" cy="2562724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111639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126884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9240" y="7539080"/>
            <a:ext cx="18320147" cy="12579118"/>
          </a:xfrm>
        </p:spPr>
        <p:txBody>
          <a:bodyPr anchor="b"/>
          <a:lstStyle>
            <a:lvl1pPr>
              <a:defRPr sz="13937"/>
            </a:lvl1pPr>
          </a:lstStyle>
          <a:p>
            <a:r>
              <a:rPr lang="ru-RU"/>
              <a:t>Образец заголовка</a:t>
            </a:r>
            <a:endParaRPr lang="en-US" dirty="0"/>
          </a:p>
        </p:txBody>
      </p:sp>
      <p:sp>
        <p:nvSpPr>
          <p:cNvPr id="3" name="Text Placeholder 2"/>
          <p:cNvSpPr>
            <a:spLocks noGrp="1"/>
          </p:cNvSpPr>
          <p:nvPr>
            <p:ph type="body" idx="1"/>
          </p:nvPr>
        </p:nvSpPr>
        <p:spPr>
          <a:xfrm>
            <a:off x="1449240" y="20237201"/>
            <a:ext cx="18320147" cy="6615061"/>
          </a:xfrm>
        </p:spPr>
        <p:txBody>
          <a:bodyPr/>
          <a:lstStyle>
            <a:lvl1pPr marL="0" indent="0">
              <a:buNone/>
              <a:defRPr sz="5575">
                <a:solidFill>
                  <a:schemeClr val="tx1"/>
                </a:solidFill>
              </a:defRPr>
            </a:lvl1pPr>
            <a:lvl2pPr marL="1062030" indent="0">
              <a:buNone/>
              <a:defRPr sz="4646">
                <a:solidFill>
                  <a:schemeClr val="tx1">
                    <a:tint val="75000"/>
                  </a:schemeClr>
                </a:solidFill>
              </a:defRPr>
            </a:lvl2pPr>
            <a:lvl3pPr marL="2124060" indent="0">
              <a:buNone/>
              <a:defRPr sz="4181">
                <a:solidFill>
                  <a:schemeClr val="tx1">
                    <a:tint val="75000"/>
                  </a:schemeClr>
                </a:solidFill>
              </a:defRPr>
            </a:lvl3pPr>
            <a:lvl4pPr marL="3186090" indent="0">
              <a:buNone/>
              <a:defRPr sz="3717">
                <a:solidFill>
                  <a:schemeClr val="tx1">
                    <a:tint val="75000"/>
                  </a:schemeClr>
                </a:solidFill>
              </a:defRPr>
            </a:lvl4pPr>
            <a:lvl5pPr marL="4248120" indent="0">
              <a:buNone/>
              <a:defRPr sz="3717">
                <a:solidFill>
                  <a:schemeClr val="tx1">
                    <a:tint val="75000"/>
                  </a:schemeClr>
                </a:solidFill>
              </a:defRPr>
            </a:lvl5pPr>
            <a:lvl6pPr marL="5310149" indent="0">
              <a:buNone/>
              <a:defRPr sz="3717">
                <a:solidFill>
                  <a:schemeClr val="tx1">
                    <a:tint val="75000"/>
                  </a:schemeClr>
                </a:solidFill>
              </a:defRPr>
            </a:lvl6pPr>
            <a:lvl7pPr marL="6372179" indent="0">
              <a:buNone/>
              <a:defRPr sz="3717">
                <a:solidFill>
                  <a:schemeClr val="tx1">
                    <a:tint val="75000"/>
                  </a:schemeClr>
                </a:solidFill>
              </a:defRPr>
            </a:lvl7pPr>
            <a:lvl8pPr marL="7434209" indent="0">
              <a:buNone/>
              <a:defRPr sz="3717">
                <a:solidFill>
                  <a:schemeClr val="tx1">
                    <a:tint val="75000"/>
                  </a:schemeClr>
                </a:solidFill>
              </a:defRPr>
            </a:lvl8pPr>
            <a:lvl9pPr marL="8496239" indent="0">
              <a:buNone/>
              <a:defRPr sz="371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78119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460301" y="8050077"/>
            <a:ext cx="9027319" cy="191871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0753130" y="8050077"/>
            <a:ext cx="9027319" cy="191871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406314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63068" y="1610022"/>
            <a:ext cx="18320147" cy="584505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63071" y="7413073"/>
            <a:ext cx="8985831" cy="3633032"/>
          </a:xfrm>
        </p:spPr>
        <p:txBody>
          <a:bodyPr anchor="b"/>
          <a:lstStyle>
            <a:lvl1pPr marL="0" indent="0">
              <a:buNone/>
              <a:defRPr sz="5575" b="1"/>
            </a:lvl1pPr>
            <a:lvl2pPr marL="1062030" indent="0">
              <a:buNone/>
              <a:defRPr sz="4646" b="1"/>
            </a:lvl2pPr>
            <a:lvl3pPr marL="2124060" indent="0">
              <a:buNone/>
              <a:defRPr sz="4181" b="1"/>
            </a:lvl3pPr>
            <a:lvl4pPr marL="3186090" indent="0">
              <a:buNone/>
              <a:defRPr sz="3717" b="1"/>
            </a:lvl4pPr>
            <a:lvl5pPr marL="4248120" indent="0">
              <a:buNone/>
              <a:defRPr sz="3717" b="1"/>
            </a:lvl5pPr>
            <a:lvl6pPr marL="5310149" indent="0">
              <a:buNone/>
              <a:defRPr sz="3717" b="1"/>
            </a:lvl6pPr>
            <a:lvl7pPr marL="6372179" indent="0">
              <a:buNone/>
              <a:defRPr sz="3717" b="1"/>
            </a:lvl7pPr>
            <a:lvl8pPr marL="7434209" indent="0">
              <a:buNone/>
              <a:defRPr sz="3717" b="1"/>
            </a:lvl8pPr>
            <a:lvl9pPr marL="8496239" indent="0">
              <a:buNone/>
              <a:defRPr sz="3717" b="1"/>
            </a:lvl9pPr>
          </a:lstStyle>
          <a:p>
            <a:pPr lvl="0"/>
            <a:r>
              <a:rPr lang="ru-RU"/>
              <a:t>Образец текста</a:t>
            </a:r>
          </a:p>
        </p:txBody>
      </p:sp>
      <p:sp>
        <p:nvSpPr>
          <p:cNvPr id="4" name="Content Placeholder 3"/>
          <p:cNvSpPr>
            <a:spLocks noGrp="1"/>
          </p:cNvSpPr>
          <p:nvPr>
            <p:ph sz="half" idx="2"/>
          </p:nvPr>
        </p:nvSpPr>
        <p:spPr>
          <a:xfrm>
            <a:off x="1463071" y="11046105"/>
            <a:ext cx="8985831" cy="162471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0753131" y="7413073"/>
            <a:ext cx="9030085" cy="3633032"/>
          </a:xfrm>
        </p:spPr>
        <p:txBody>
          <a:bodyPr anchor="b"/>
          <a:lstStyle>
            <a:lvl1pPr marL="0" indent="0">
              <a:buNone/>
              <a:defRPr sz="5575" b="1"/>
            </a:lvl1pPr>
            <a:lvl2pPr marL="1062030" indent="0">
              <a:buNone/>
              <a:defRPr sz="4646" b="1"/>
            </a:lvl2pPr>
            <a:lvl3pPr marL="2124060" indent="0">
              <a:buNone/>
              <a:defRPr sz="4181" b="1"/>
            </a:lvl3pPr>
            <a:lvl4pPr marL="3186090" indent="0">
              <a:buNone/>
              <a:defRPr sz="3717" b="1"/>
            </a:lvl4pPr>
            <a:lvl5pPr marL="4248120" indent="0">
              <a:buNone/>
              <a:defRPr sz="3717" b="1"/>
            </a:lvl5pPr>
            <a:lvl6pPr marL="5310149" indent="0">
              <a:buNone/>
              <a:defRPr sz="3717" b="1"/>
            </a:lvl6pPr>
            <a:lvl7pPr marL="6372179" indent="0">
              <a:buNone/>
              <a:defRPr sz="3717" b="1"/>
            </a:lvl7pPr>
            <a:lvl8pPr marL="7434209" indent="0">
              <a:buNone/>
              <a:defRPr sz="3717" b="1"/>
            </a:lvl8pPr>
            <a:lvl9pPr marL="8496239" indent="0">
              <a:buNone/>
              <a:defRPr sz="3717" b="1"/>
            </a:lvl9pPr>
          </a:lstStyle>
          <a:p>
            <a:pPr lvl="0"/>
            <a:r>
              <a:rPr lang="ru-RU"/>
              <a:t>Образец текста</a:t>
            </a:r>
          </a:p>
        </p:txBody>
      </p:sp>
      <p:sp>
        <p:nvSpPr>
          <p:cNvPr id="6" name="Content Placeholder 5"/>
          <p:cNvSpPr>
            <a:spLocks noGrp="1"/>
          </p:cNvSpPr>
          <p:nvPr>
            <p:ph sz="quarter" idx="4"/>
          </p:nvPr>
        </p:nvSpPr>
        <p:spPr>
          <a:xfrm>
            <a:off x="10753131" y="11046105"/>
            <a:ext cx="9030085" cy="162471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252904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142630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172141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63068" y="2016019"/>
            <a:ext cx="6850695" cy="7056067"/>
          </a:xfrm>
        </p:spPr>
        <p:txBody>
          <a:bodyPr anchor="b"/>
          <a:lstStyle>
            <a:lvl1pPr>
              <a:defRPr sz="7433"/>
            </a:lvl1pPr>
          </a:lstStyle>
          <a:p>
            <a:r>
              <a:rPr lang="ru-RU"/>
              <a:t>Образец заголовка</a:t>
            </a:r>
            <a:endParaRPr lang="en-US" dirty="0"/>
          </a:p>
        </p:txBody>
      </p:sp>
      <p:sp>
        <p:nvSpPr>
          <p:cNvPr id="3" name="Content Placeholder 2"/>
          <p:cNvSpPr>
            <a:spLocks noGrp="1"/>
          </p:cNvSpPr>
          <p:nvPr>
            <p:ph idx="1"/>
          </p:nvPr>
        </p:nvSpPr>
        <p:spPr>
          <a:xfrm>
            <a:off x="9030085" y="4354048"/>
            <a:ext cx="10753130" cy="21490205"/>
          </a:xfrm>
        </p:spPr>
        <p:txBody>
          <a:bodyPr/>
          <a:lstStyle>
            <a:lvl1pPr>
              <a:defRPr sz="7433"/>
            </a:lvl1pPr>
            <a:lvl2pPr>
              <a:defRPr sz="6504"/>
            </a:lvl2pPr>
            <a:lvl3pPr>
              <a:defRPr sz="5575"/>
            </a:lvl3pPr>
            <a:lvl4pPr>
              <a:defRPr sz="4646"/>
            </a:lvl4pPr>
            <a:lvl5pPr>
              <a:defRPr sz="4646"/>
            </a:lvl5pPr>
            <a:lvl6pPr>
              <a:defRPr sz="4646"/>
            </a:lvl6pPr>
            <a:lvl7pPr>
              <a:defRPr sz="4646"/>
            </a:lvl7pPr>
            <a:lvl8pPr>
              <a:defRPr sz="4646"/>
            </a:lvl8pPr>
            <a:lvl9pPr>
              <a:defRPr sz="464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63068" y="9072087"/>
            <a:ext cx="6850695" cy="16807162"/>
          </a:xfrm>
        </p:spPr>
        <p:txBody>
          <a:bodyPr/>
          <a:lstStyle>
            <a:lvl1pPr marL="0" indent="0">
              <a:buNone/>
              <a:defRPr sz="3717"/>
            </a:lvl1pPr>
            <a:lvl2pPr marL="1062030" indent="0">
              <a:buNone/>
              <a:defRPr sz="3252"/>
            </a:lvl2pPr>
            <a:lvl3pPr marL="2124060" indent="0">
              <a:buNone/>
              <a:defRPr sz="2787"/>
            </a:lvl3pPr>
            <a:lvl4pPr marL="3186090" indent="0">
              <a:buNone/>
              <a:defRPr sz="2323"/>
            </a:lvl4pPr>
            <a:lvl5pPr marL="4248120" indent="0">
              <a:buNone/>
              <a:defRPr sz="2323"/>
            </a:lvl5pPr>
            <a:lvl6pPr marL="5310149" indent="0">
              <a:buNone/>
              <a:defRPr sz="2323"/>
            </a:lvl6pPr>
            <a:lvl7pPr marL="6372179" indent="0">
              <a:buNone/>
              <a:defRPr sz="2323"/>
            </a:lvl7pPr>
            <a:lvl8pPr marL="7434209" indent="0">
              <a:buNone/>
              <a:defRPr sz="2323"/>
            </a:lvl8pPr>
            <a:lvl9pPr marL="8496239" indent="0">
              <a:buNone/>
              <a:defRPr sz="2323"/>
            </a:lvl9pPr>
          </a:lstStyle>
          <a:p>
            <a:pPr lvl="0"/>
            <a:r>
              <a:rPr lang="ru-RU"/>
              <a:t>Образец текста</a:t>
            </a:r>
          </a:p>
        </p:txBody>
      </p:sp>
      <p:sp>
        <p:nvSpPr>
          <p:cNvPr id="5" name="Date Placeholder 4"/>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22647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63068" y="2016019"/>
            <a:ext cx="6850695" cy="7056067"/>
          </a:xfrm>
        </p:spPr>
        <p:txBody>
          <a:bodyPr anchor="b"/>
          <a:lstStyle>
            <a:lvl1pPr>
              <a:defRPr sz="7433"/>
            </a:lvl1pPr>
          </a:lstStyle>
          <a:p>
            <a:r>
              <a:rPr lang="ru-RU"/>
              <a:t>Образец заголовка</a:t>
            </a:r>
            <a:endParaRPr lang="en-US" dirty="0"/>
          </a:p>
        </p:txBody>
      </p:sp>
      <p:sp>
        <p:nvSpPr>
          <p:cNvPr id="3" name="Picture Placeholder 2"/>
          <p:cNvSpPr>
            <a:spLocks noGrp="1" noChangeAspect="1"/>
          </p:cNvSpPr>
          <p:nvPr>
            <p:ph type="pic" idx="1"/>
          </p:nvPr>
        </p:nvSpPr>
        <p:spPr>
          <a:xfrm>
            <a:off x="9030085" y="4354048"/>
            <a:ext cx="10753130" cy="21490205"/>
          </a:xfrm>
        </p:spPr>
        <p:txBody>
          <a:bodyPr anchor="t"/>
          <a:lstStyle>
            <a:lvl1pPr marL="0" indent="0">
              <a:buNone/>
              <a:defRPr sz="7433"/>
            </a:lvl1pPr>
            <a:lvl2pPr marL="1062030" indent="0">
              <a:buNone/>
              <a:defRPr sz="6504"/>
            </a:lvl2pPr>
            <a:lvl3pPr marL="2124060" indent="0">
              <a:buNone/>
              <a:defRPr sz="5575"/>
            </a:lvl3pPr>
            <a:lvl4pPr marL="3186090" indent="0">
              <a:buNone/>
              <a:defRPr sz="4646"/>
            </a:lvl4pPr>
            <a:lvl5pPr marL="4248120" indent="0">
              <a:buNone/>
              <a:defRPr sz="4646"/>
            </a:lvl5pPr>
            <a:lvl6pPr marL="5310149" indent="0">
              <a:buNone/>
              <a:defRPr sz="4646"/>
            </a:lvl6pPr>
            <a:lvl7pPr marL="6372179" indent="0">
              <a:buNone/>
              <a:defRPr sz="4646"/>
            </a:lvl7pPr>
            <a:lvl8pPr marL="7434209" indent="0">
              <a:buNone/>
              <a:defRPr sz="4646"/>
            </a:lvl8pPr>
            <a:lvl9pPr marL="8496239" indent="0">
              <a:buNone/>
              <a:defRPr sz="4646"/>
            </a:lvl9pPr>
          </a:lstStyle>
          <a:p>
            <a:r>
              <a:rPr lang="ru-RU"/>
              <a:t>Вставка рисунка</a:t>
            </a:r>
            <a:endParaRPr lang="en-US" dirty="0"/>
          </a:p>
        </p:txBody>
      </p:sp>
      <p:sp>
        <p:nvSpPr>
          <p:cNvPr id="4" name="Text Placeholder 3"/>
          <p:cNvSpPr>
            <a:spLocks noGrp="1"/>
          </p:cNvSpPr>
          <p:nvPr>
            <p:ph type="body" sz="half" idx="2"/>
          </p:nvPr>
        </p:nvSpPr>
        <p:spPr>
          <a:xfrm>
            <a:off x="1463068" y="9072087"/>
            <a:ext cx="6850695" cy="16807162"/>
          </a:xfrm>
        </p:spPr>
        <p:txBody>
          <a:bodyPr/>
          <a:lstStyle>
            <a:lvl1pPr marL="0" indent="0">
              <a:buNone/>
              <a:defRPr sz="3717"/>
            </a:lvl1pPr>
            <a:lvl2pPr marL="1062030" indent="0">
              <a:buNone/>
              <a:defRPr sz="3252"/>
            </a:lvl2pPr>
            <a:lvl3pPr marL="2124060" indent="0">
              <a:buNone/>
              <a:defRPr sz="2787"/>
            </a:lvl3pPr>
            <a:lvl4pPr marL="3186090" indent="0">
              <a:buNone/>
              <a:defRPr sz="2323"/>
            </a:lvl4pPr>
            <a:lvl5pPr marL="4248120" indent="0">
              <a:buNone/>
              <a:defRPr sz="2323"/>
            </a:lvl5pPr>
            <a:lvl6pPr marL="5310149" indent="0">
              <a:buNone/>
              <a:defRPr sz="2323"/>
            </a:lvl6pPr>
            <a:lvl7pPr marL="6372179" indent="0">
              <a:buNone/>
              <a:defRPr sz="2323"/>
            </a:lvl7pPr>
            <a:lvl8pPr marL="7434209" indent="0">
              <a:buNone/>
              <a:defRPr sz="2323"/>
            </a:lvl8pPr>
            <a:lvl9pPr marL="8496239" indent="0">
              <a:buNone/>
              <a:defRPr sz="2323"/>
            </a:lvl9pPr>
          </a:lstStyle>
          <a:p>
            <a:pPr lvl="0"/>
            <a:r>
              <a:rPr lang="ru-RU"/>
              <a:t>Образец текста</a:t>
            </a:r>
          </a:p>
        </p:txBody>
      </p:sp>
      <p:sp>
        <p:nvSpPr>
          <p:cNvPr id="5" name="Date Placeholder 4"/>
          <p:cNvSpPr>
            <a:spLocks noGrp="1"/>
          </p:cNvSpPr>
          <p:nvPr>
            <p:ph type="dt" sz="half" idx="10"/>
          </p:nvPr>
        </p:nvSpPr>
        <p:spPr/>
        <p:txBody>
          <a:bodyPr/>
          <a:lstStyle/>
          <a:p>
            <a:fld id="{8887A432-D4F6-4893-A56B-34D57B8D64AA}" type="datetimeFigureOut">
              <a:rPr lang="ru-RU" smtClean="0"/>
              <a:pPr/>
              <a:t>21.03.2023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2C6E02-DD49-4147-9E69-45EC240E7604}" type="slidenum">
              <a:rPr lang="ru-RU" smtClean="0"/>
              <a:pPr/>
              <a:t>‹#›</a:t>
            </a:fld>
            <a:endParaRPr lang="ru-RU"/>
          </a:p>
        </p:txBody>
      </p:sp>
    </p:spTree>
    <p:extLst>
      <p:ext uri="{BB962C8B-B14F-4D97-AF65-F5344CB8AC3E}">
        <p14:creationId xmlns:p14="http://schemas.microsoft.com/office/powerpoint/2010/main" val="51052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0302" y="1610022"/>
            <a:ext cx="18320147" cy="584505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60302" y="8050077"/>
            <a:ext cx="18320147" cy="19187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460301" y="28028274"/>
            <a:ext cx="4779169" cy="1610015"/>
          </a:xfrm>
          <a:prstGeom prst="rect">
            <a:avLst/>
          </a:prstGeom>
        </p:spPr>
        <p:txBody>
          <a:bodyPr vert="horz" lIns="91440" tIns="45720" rIns="91440" bIns="45720" rtlCol="0" anchor="ctr"/>
          <a:lstStyle>
            <a:lvl1pPr algn="l">
              <a:defRPr sz="2787">
                <a:solidFill>
                  <a:schemeClr val="tx1">
                    <a:tint val="75000"/>
                  </a:schemeClr>
                </a:solidFill>
              </a:defRPr>
            </a:lvl1pPr>
          </a:lstStyle>
          <a:p>
            <a:fld id="{8887A432-D4F6-4893-A56B-34D57B8D64AA}" type="datetimeFigureOut">
              <a:rPr lang="ru-RU" smtClean="0"/>
              <a:pPr/>
              <a:t>21.03.2023</a:t>
            </a:fld>
            <a:endParaRPr lang="ru-RU"/>
          </a:p>
        </p:txBody>
      </p:sp>
      <p:sp>
        <p:nvSpPr>
          <p:cNvPr id="5" name="Footer Placeholder 4"/>
          <p:cNvSpPr>
            <a:spLocks noGrp="1"/>
          </p:cNvSpPr>
          <p:nvPr>
            <p:ph type="ftr" sz="quarter" idx="3"/>
          </p:nvPr>
        </p:nvSpPr>
        <p:spPr>
          <a:xfrm>
            <a:off x="7035999" y="28028274"/>
            <a:ext cx="7168753" cy="1610015"/>
          </a:xfrm>
          <a:prstGeom prst="rect">
            <a:avLst/>
          </a:prstGeom>
        </p:spPr>
        <p:txBody>
          <a:bodyPr vert="horz" lIns="91440" tIns="45720" rIns="91440" bIns="45720" rtlCol="0" anchor="ctr"/>
          <a:lstStyle>
            <a:lvl1pPr algn="ctr">
              <a:defRPr sz="2787">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5001280" y="28028274"/>
            <a:ext cx="4779169" cy="1610015"/>
          </a:xfrm>
          <a:prstGeom prst="rect">
            <a:avLst/>
          </a:prstGeom>
        </p:spPr>
        <p:txBody>
          <a:bodyPr vert="horz" lIns="91440" tIns="45720" rIns="91440" bIns="45720" rtlCol="0" anchor="ctr"/>
          <a:lstStyle>
            <a:lvl1pPr algn="r">
              <a:defRPr sz="2787">
                <a:solidFill>
                  <a:schemeClr val="tx1">
                    <a:tint val="75000"/>
                  </a:schemeClr>
                </a:solidFill>
              </a:defRPr>
            </a:lvl1pPr>
          </a:lstStyle>
          <a:p>
            <a:fld id="{5B2C6E02-DD49-4147-9E69-45EC240E7604}" type="slidenum">
              <a:rPr lang="ru-RU" smtClean="0"/>
              <a:pPr/>
              <a:t>‹#›</a:t>
            </a:fld>
            <a:endParaRPr lang="ru-RU"/>
          </a:p>
        </p:txBody>
      </p:sp>
    </p:spTree>
    <p:extLst>
      <p:ext uri="{BB962C8B-B14F-4D97-AF65-F5344CB8AC3E}">
        <p14:creationId xmlns:p14="http://schemas.microsoft.com/office/powerpoint/2010/main" val="276806340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2124060" rtl="0" eaLnBrk="1" latinLnBrk="0" hangingPunct="1">
        <a:lnSpc>
          <a:spcPct val="90000"/>
        </a:lnSpc>
        <a:spcBef>
          <a:spcPct val="0"/>
        </a:spcBef>
        <a:buNone/>
        <a:defRPr sz="10221" kern="1200">
          <a:solidFill>
            <a:schemeClr val="tx1"/>
          </a:solidFill>
          <a:latin typeface="+mj-lt"/>
          <a:ea typeface="+mj-ea"/>
          <a:cs typeface="+mj-cs"/>
        </a:defRPr>
      </a:lvl1pPr>
    </p:titleStyle>
    <p:bodyStyle>
      <a:lvl1pPr marL="531015" indent="-531015" algn="l" defTabSz="2124060" rtl="0" eaLnBrk="1" latinLnBrk="0" hangingPunct="1">
        <a:lnSpc>
          <a:spcPct val="90000"/>
        </a:lnSpc>
        <a:spcBef>
          <a:spcPts val="2323"/>
        </a:spcBef>
        <a:buFont typeface="Arial" panose="020B0604020202020204" pitchFamily="34" charset="0"/>
        <a:buChar char="•"/>
        <a:defRPr sz="6504" kern="1200">
          <a:solidFill>
            <a:schemeClr val="tx1"/>
          </a:solidFill>
          <a:latin typeface="+mn-lt"/>
          <a:ea typeface="+mn-ea"/>
          <a:cs typeface="+mn-cs"/>
        </a:defRPr>
      </a:lvl1pPr>
      <a:lvl2pPr marL="1593045" indent="-531015" algn="l" defTabSz="2124060" rtl="0" eaLnBrk="1" latinLnBrk="0" hangingPunct="1">
        <a:lnSpc>
          <a:spcPct val="90000"/>
        </a:lnSpc>
        <a:spcBef>
          <a:spcPts val="1161"/>
        </a:spcBef>
        <a:buFont typeface="Arial" panose="020B0604020202020204" pitchFamily="34" charset="0"/>
        <a:buChar char="•"/>
        <a:defRPr sz="5575" kern="1200">
          <a:solidFill>
            <a:schemeClr val="tx1"/>
          </a:solidFill>
          <a:latin typeface="+mn-lt"/>
          <a:ea typeface="+mn-ea"/>
          <a:cs typeface="+mn-cs"/>
        </a:defRPr>
      </a:lvl2pPr>
      <a:lvl3pPr marL="2655075" indent="-531015" algn="l" defTabSz="2124060" rtl="0" eaLnBrk="1" latinLnBrk="0" hangingPunct="1">
        <a:lnSpc>
          <a:spcPct val="90000"/>
        </a:lnSpc>
        <a:spcBef>
          <a:spcPts val="1161"/>
        </a:spcBef>
        <a:buFont typeface="Arial" panose="020B0604020202020204" pitchFamily="34" charset="0"/>
        <a:buChar char="•"/>
        <a:defRPr sz="4646" kern="1200">
          <a:solidFill>
            <a:schemeClr val="tx1"/>
          </a:solidFill>
          <a:latin typeface="+mn-lt"/>
          <a:ea typeface="+mn-ea"/>
          <a:cs typeface="+mn-cs"/>
        </a:defRPr>
      </a:lvl3pPr>
      <a:lvl4pPr marL="3717105"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4pPr>
      <a:lvl5pPr marL="477913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5pPr>
      <a:lvl6pPr marL="584116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6pPr>
      <a:lvl7pPr marL="690319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7pPr>
      <a:lvl8pPr marL="796522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8pPr>
      <a:lvl9pPr marL="902725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9pPr>
    </p:bodyStyle>
    <p:otherStyle>
      <a:defPPr>
        <a:defRPr lang="en-US"/>
      </a:defPPr>
      <a:lvl1pPr marL="0" algn="l" defTabSz="2124060" rtl="0" eaLnBrk="1" latinLnBrk="0" hangingPunct="1">
        <a:defRPr sz="4181" kern="1200">
          <a:solidFill>
            <a:schemeClr val="tx1"/>
          </a:solidFill>
          <a:latin typeface="+mn-lt"/>
          <a:ea typeface="+mn-ea"/>
          <a:cs typeface="+mn-cs"/>
        </a:defRPr>
      </a:lvl1pPr>
      <a:lvl2pPr marL="1062030" algn="l" defTabSz="2124060" rtl="0" eaLnBrk="1" latinLnBrk="0" hangingPunct="1">
        <a:defRPr sz="4181" kern="1200">
          <a:solidFill>
            <a:schemeClr val="tx1"/>
          </a:solidFill>
          <a:latin typeface="+mn-lt"/>
          <a:ea typeface="+mn-ea"/>
          <a:cs typeface="+mn-cs"/>
        </a:defRPr>
      </a:lvl2pPr>
      <a:lvl3pPr marL="2124060" algn="l" defTabSz="2124060" rtl="0" eaLnBrk="1" latinLnBrk="0" hangingPunct="1">
        <a:defRPr sz="4181" kern="1200">
          <a:solidFill>
            <a:schemeClr val="tx1"/>
          </a:solidFill>
          <a:latin typeface="+mn-lt"/>
          <a:ea typeface="+mn-ea"/>
          <a:cs typeface="+mn-cs"/>
        </a:defRPr>
      </a:lvl3pPr>
      <a:lvl4pPr marL="3186090" algn="l" defTabSz="2124060" rtl="0" eaLnBrk="1" latinLnBrk="0" hangingPunct="1">
        <a:defRPr sz="4181" kern="1200">
          <a:solidFill>
            <a:schemeClr val="tx1"/>
          </a:solidFill>
          <a:latin typeface="+mn-lt"/>
          <a:ea typeface="+mn-ea"/>
          <a:cs typeface="+mn-cs"/>
        </a:defRPr>
      </a:lvl4pPr>
      <a:lvl5pPr marL="4248120" algn="l" defTabSz="2124060" rtl="0" eaLnBrk="1" latinLnBrk="0" hangingPunct="1">
        <a:defRPr sz="4181" kern="1200">
          <a:solidFill>
            <a:schemeClr val="tx1"/>
          </a:solidFill>
          <a:latin typeface="+mn-lt"/>
          <a:ea typeface="+mn-ea"/>
          <a:cs typeface="+mn-cs"/>
        </a:defRPr>
      </a:lvl5pPr>
      <a:lvl6pPr marL="5310149" algn="l" defTabSz="2124060" rtl="0" eaLnBrk="1" latinLnBrk="0" hangingPunct="1">
        <a:defRPr sz="4181" kern="1200">
          <a:solidFill>
            <a:schemeClr val="tx1"/>
          </a:solidFill>
          <a:latin typeface="+mn-lt"/>
          <a:ea typeface="+mn-ea"/>
          <a:cs typeface="+mn-cs"/>
        </a:defRPr>
      </a:lvl6pPr>
      <a:lvl7pPr marL="6372179" algn="l" defTabSz="2124060" rtl="0" eaLnBrk="1" latinLnBrk="0" hangingPunct="1">
        <a:defRPr sz="4181" kern="1200">
          <a:solidFill>
            <a:schemeClr val="tx1"/>
          </a:solidFill>
          <a:latin typeface="+mn-lt"/>
          <a:ea typeface="+mn-ea"/>
          <a:cs typeface="+mn-cs"/>
        </a:defRPr>
      </a:lvl7pPr>
      <a:lvl8pPr marL="7434209" algn="l" defTabSz="2124060" rtl="0" eaLnBrk="1" latinLnBrk="0" hangingPunct="1">
        <a:defRPr sz="4181" kern="1200">
          <a:solidFill>
            <a:schemeClr val="tx1"/>
          </a:solidFill>
          <a:latin typeface="+mn-lt"/>
          <a:ea typeface="+mn-ea"/>
          <a:cs typeface="+mn-cs"/>
        </a:defRPr>
      </a:lvl8pPr>
      <a:lvl9pPr marL="8496239" algn="l" defTabSz="2124060" rtl="0" eaLnBrk="1" latinLnBrk="0" hangingPunct="1">
        <a:defRPr sz="4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gi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18000"/>
          </a:schemeClr>
        </a:solid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837930" y="200550"/>
            <a:ext cx="17089899" cy="2677610"/>
          </a:xfrm>
          <a:prstGeom prst="rect">
            <a:avLst/>
          </a:prstGeom>
          <a:solidFill>
            <a:schemeClr val="tx2">
              <a:lumMod val="40000"/>
              <a:lumOff val="60000"/>
              <a:alpha val="0"/>
            </a:schemeClr>
          </a:solidFill>
          <a:ln w="9525">
            <a:noFill/>
            <a:miter lim="800000"/>
            <a:headEnd/>
            <a:tailEnd/>
          </a:ln>
          <a:effectLst/>
        </p:spPr>
        <p:txBody>
          <a:bodyPr vert="horz" wrap="square" lIns="213316" tIns="106657" rIns="213316" bIns="106657" numCol="1" anchor="ctr" anchorCtr="0" compatLnSpc="1">
            <a:prstTxWarp prst="textNoShape">
              <a:avLst/>
            </a:prstTxWarp>
            <a:spAutoFit/>
          </a:bodyPr>
          <a:lstStyle/>
          <a:p>
            <a:pPr algn="ctr" eaLnBrk="0" fontAlgn="base" hangingPunct="0">
              <a:spcBef>
                <a:spcPct val="0"/>
              </a:spcBef>
              <a:spcAft>
                <a:spcPct val="0"/>
              </a:spcAft>
            </a:pPr>
            <a:r>
              <a:rPr lang="ru-RU" sz="4000" dirty="0">
                <a:latin typeface="Times New Roman" pitchFamily="18" charset="0"/>
                <a:cs typeface="Times New Roman" pitchFamily="18" charset="0"/>
              </a:rPr>
              <a:t>ФГБОУ ВО «Тверской государственный университет»</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ПРОЦЕССЫ САМОСБОРКИ В СИСТЕМЕ ТОЛУОЛ</a:t>
            </a:r>
            <a:r>
              <a:rPr lang="ru-RU"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4000" dirty="0">
                <a:latin typeface="Times New Roman" pitchFamily="18" charset="0"/>
                <a:cs typeface="Times New Roman" pitchFamily="18" charset="0"/>
              </a:rPr>
              <a:t>ВОДА</a:t>
            </a:r>
            <a:r>
              <a:rPr lang="ru-RU"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4000" dirty="0">
                <a:latin typeface="Times New Roman" pitchFamily="18" charset="0"/>
                <a:cs typeface="Times New Roman" pitchFamily="18" charset="0"/>
              </a:rPr>
              <a:t>TWEEN-80 </a:t>
            </a:r>
            <a:endParaRPr lang="ru-RU" sz="4000" b="1" dirty="0">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ru-RU" sz="4000" dirty="0">
                <a:latin typeface="Times New Roman" pitchFamily="18" charset="0"/>
                <a:ea typeface="Calibri" pitchFamily="34" charset="0"/>
                <a:cs typeface="Times New Roman" pitchFamily="18" charset="0"/>
              </a:rPr>
              <a:t>Автор: Гальцова В.В. </a:t>
            </a:r>
          </a:p>
          <a:p>
            <a:pPr algn="ctr" eaLnBrk="0" fontAlgn="base" hangingPunct="0">
              <a:spcBef>
                <a:spcPct val="0"/>
              </a:spcBef>
              <a:spcAft>
                <a:spcPct val="0"/>
              </a:spcAft>
            </a:pPr>
            <a:r>
              <a:rPr lang="ru-RU" sz="4000" dirty="0">
                <a:latin typeface="Times New Roman" pitchFamily="18" charset="0"/>
                <a:ea typeface="Calibri" pitchFamily="34" charset="0"/>
                <a:cs typeface="Times New Roman" pitchFamily="18" charset="0"/>
              </a:rPr>
              <a:t>Руководители: Пахомов П.М., Хижняк С.Д.</a:t>
            </a:r>
            <a:endParaRPr lang="ru-RU" sz="4000" dirty="0">
              <a:latin typeface="Times New Roman" pitchFamily="18" charset="0"/>
              <a:cs typeface="Times New Roman" pitchFamily="18" charset="0"/>
            </a:endParaRPr>
          </a:p>
        </p:txBody>
      </p:sp>
      <p:graphicFrame>
        <p:nvGraphicFramePr>
          <p:cNvPr id="2" name="Таблица 1">
            <a:extLst>
              <a:ext uri="{FF2B5EF4-FFF2-40B4-BE49-F238E27FC236}">
                <a16:creationId xmlns:a16="http://schemas.microsoft.com/office/drawing/2014/main" id="{8A8693C0-E42E-093A-6665-C0C68C1D3127}"/>
              </a:ext>
            </a:extLst>
          </p:cNvPr>
          <p:cNvGraphicFramePr>
            <a:graphicFrameLocks noGrp="1"/>
          </p:cNvGraphicFramePr>
          <p:nvPr>
            <p:extLst>
              <p:ext uri="{D42A27DB-BD31-4B8C-83A1-F6EECF244321}">
                <p14:modId xmlns:p14="http://schemas.microsoft.com/office/powerpoint/2010/main" val="3283272078"/>
              </p:ext>
            </p:extLst>
          </p:nvPr>
        </p:nvGraphicFramePr>
        <p:xfrm>
          <a:off x="10415244" y="21546795"/>
          <a:ext cx="10087575" cy="4465842"/>
        </p:xfrm>
        <a:graphic>
          <a:graphicData uri="http://schemas.openxmlformats.org/drawingml/2006/table">
            <a:tbl>
              <a:tblPr firstRow="1" firstCol="1" bandRow="1">
                <a:tableStyleId>{5940675A-B579-460E-94D1-54222C63F5DA}</a:tableStyleId>
              </a:tblPr>
              <a:tblGrid>
                <a:gridCol w="3585324">
                  <a:extLst>
                    <a:ext uri="{9D8B030D-6E8A-4147-A177-3AD203B41FA5}">
                      <a16:colId xmlns:a16="http://schemas.microsoft.com/office/drawing/2014/main" val="3269967748"/>
                    </a:ext>
                  </a:extLst>
                </a:gridCol>
                <a:gridCol w="2776002">
                  <a:extLst>
                    <a:ext uri="{9D8B030D-6E8A-4147-A177-3AD203B41FA5}">
                      <a16:colId xmlns:a16="http://schemas.microsoft.com/office/drawing/2014/main" val="2415639601"/>
                    </a:ext>
                  </a:extLst>
                </a:gridCol>
                <a:gridCol w="3726249">
                  <a:extLst>
                    <a:ext uri="{9D8B030D-6E8A-4147-A177-3AD203B41FA5}">
                      <a16:colId xmlns:a16="http://schemas.microsoft.com/office/drawing/2014/main" val="1390680933"/>
                    </a:ext>
                  </a:extLst>
                </a:gridCol>
              </a:tblGrid>
              <a:tr h="865482">
                <a:tc rowSpan="2">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Состав эмульсий толуол–вода–</a:t>
                      </a:r>
                      <a:r>
                        <a:rPr lang="en-US" sz="2800" dirty="0">
                          <a:effectLst/>
                          <a:latin typeface="Times New Roman" panose="02020603050405020304" pitchFamily="18" charset="0"/>
                          <a:cs typeface="Times New Roman" panose="02020603050405020304" pitchFamily="18" charset="0"/>
                        </a:rPr>
                        <a:t>Tween</a:t>
                      </a:r>
                      <a:r>
                        <a:rPr lang="ru-RU" sz="2800" dirty="0">
                          <a:effectLst/>
                          <a:latin typeface="Times New Roman" panose="02020603050405020304" pitchFamily="18" charset="0"/>
                          <a:cs typeface="Times New Roman" panose="02020603050405020304" pitchFamily="18" charset="0"/>
                        </a:rPr>
                        <a:t>-80, мл</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gridSpan="2">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Средний размер частиц, нм</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2499991193"/>
                  </a:ext>
                </a:extLst>
              </a:tr>
              <a:tr h="1313336">
                <a:tc vMerge="1">
                  <a:txBody>
                    <a:bodyPr/>
                    <a:lstStyle/>
                    <a:p>
                      <a:endParaRPr lang="ru-RU"/>
                    </a:p>
                  </a:txBody>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Метод разбавления</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Индивидуальный метод</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extLst>
                  <a:ext uri="{0D108BD9-81ED-4DB2-BD59-A6C34878D82A}">
                    <a16:rowId xmlns:a16="http://schemas.microsoft.com/office/drawing/2014/main" val="3144038685"/>
                  </a:ext>
                </a:extLst>
              </a:tr>
              <a:tr h="571756">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0,005</a:t>
                      </a:r>
                      <a:r>
                        <a:rPr lang="en-US" sz="2800" dirty="0">
                          <a:effectLst/>
                          <a:latin typeface="Times New Roman" panose="02020603050405020304" pitchFamily="18" charset="0"/>
                          <a:cs typeface="Times New Roman" panose="02020603050405020304" pitchFamily="18" charset="0"/>
                        </a:rPr>
                        <a:t>–2</a:t>
                      </a:r>
                      <a:r>
                        <a:rPr lang="ru-RU" sz="2800" dirty="0">
                          <a:effectLst/>
                          <a:latin typeface="Times New Roman" panose="02020603050405020304" pitchFamily="18" charset="0"/>
                          <a:cs typeface="Times New Roman" panose="02020603050405020304" pitchFamily="18" charset="0"/>
                        </a:rPr>
                        <a:t>,00</a:t>
                      </a:r>
                      <a:r>
                        <a:rPr lang="en-US" sz="2800" dirty="0">
                          <a:effectLst/>
                          <a:latin typeface="Times New Roman" panose="02020603050405020304" pitchFamily="18" charset="0"/>
                          <a:cs typeface="Times New Roman" panose="02020603050405020304" pitchFamily="18" charset="0"/>
                        </a:rPr>
                        <a:t>–0</a:t>
                      </a:r>
                      <a:r>
                        <a:rPr lang="ru-RU" sz="2800" dirty="0">
                          <a:effectLst/>
                          <a:latin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cs typeface="Times New Roman" panose="02020603050405020304" pitchFamily="18" charset="0"/>
                        </a:rPr>
                        <a:t>02</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11,0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11,5</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extLst>
                  <a:ext uri="{0D108BD9-81ED-4DB2-BD59-A6C34878D82A}">
                    <a16:rowId xmlns:a16="http://schemas.microsoft.com/office/drawing/2014/main" val="4208241911"/>
                  </a:ext>
                </a:extLst>
              </a:tr>
              <a:tr h="571756">
                <a:tc>
                  <a:txBody>
                    <a:bodyPr/>
                    <a:lstStyle/>
                    <a:p>
                      <a:pPr algn="ctr">
                        <a:lnSpc>
                          <a:spcPct val="107000"/>
                        </a:lnSpc>
                        <a:spcAft>
                          <a:spcPts val="800"/>
                        </a:spcAft>
                      </a:pPr>
                      <a:r>
                        <a:rPr lang="ru-RU" sz="2800">
                          <a:effectLst/>
                          <a:latin typeface="Times New Roman" panose="02020603050405020304" pitchFamily="18" charset="0"/>
                          <a:cs typeface="Times New Roman" panose="02020603050405020304" pitchFamily="18" charset="0"/>
                        </a:rPr>
                        <a:t>0,010</a:t>
                      </a:r>
                      <a:r>
                        <a:rPr lang="en-US" sz="2800">
                          <a:effectLst/>
                          <a:latin typeface="Times New Roman" panose="02020603050405020304" pitchFamily="18" charset="0"/>
                          <a:cs typeface="Times New Roman" panose="02020603050405020304" pitchFamily="18" charset="0"/>
                        </a:rPr>
                        <a:t>–2</a:t>
                      </a:r>
                      <a:r>
                        <a:rPr lang="ru-RU" sz="2800">
                          <a:effectLst/>
                          <a:latin typeface="Times New Roman" panose="02020603050405020304" pitchFamily="18" charset="0"/>
                          <a:cs typeface="Times New Roman" panose="02020603050405020304" pitchFamily="18" charset="0"/>
                        </a:rPr>
                        <a:t>,00</a:t>
                      </a:r>
                      <a:r>
                        <a:rPr lang="en-US" sz="2800">
                          <a:effectLst/>
                          <a:latin typeface="Times New Roman" panose="02020603050405020304" pitchFamily="18" charset="0"/>
                          <a:cs typeface="Times New Roman" panose="02020603050405020304" pitchFamily="18" charset="0"/>
                        </a:rPr>
                        <a:t>–0</a:t>
                      </a:r>
                      <a:r>
                        <a:rPr lang="ru-RU" sz="2800">
                          <a:effectLst/>
                          <a:latin typeface="Times New Roman" panose="02020603050405020304" pitchFamily="18" charset="0"/>
                          <a:cs typeface="Times New Roman" panose="02020603050405020304" pitchFamily="18" charset="0"/>
                        </a:rPr>
                        <a:t>,</a:t>
                      </a:r>
                      <a:r>
                        <a:rPr lang="en-US" sz="2800">
                          <a:effectLst/>
                          <a:latin typeface="Times New Roman" panose="02020603050405020304" pitchFamily="18" charset="0"/>
                          <a:cs typeface="Times New Roman" panose="02020603050405020304" pitchFamily="18" charset="0"/>
                        </a:rPr>
                        <a:t>02</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12,3</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13,6</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extLst>
                  <a:ext uri="{0D108BD9-81ED-4DB2-BD59-A6C34878D82A}">
                    <a16:rowId xmlns:a16="http://schemas.microsoft.com/office/drawing/2014/main" val="3472270557"/>
                  </a:ext>
                </a:extLst>
              </a:tr>
              <a:tr h="571756">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0,015</a:t>
                      </a:r>
                      <a:r>
                        <a:rPr lang="en-US" sz="2800" dirty="0">
                          <a:effectLst/>
                          <a:latin typeface="Times New Roman" panose="02020603050405020304" pitchFamily="18" charset="0"/>
                          <a:cs typeface="Times New Roman" panose="02020603050405020304" pitchFamily="18" charset="0"/>
                        </a:rPr>
                        <a:t>–2</a:t>
                      </a:r>
                      <a:r>
                        <a:rPr lang="ru-RU" sz="2800" dirty="0">
                          <a:effectLst/>
                          <a:latin typeface="Times New Roman" panose="02020603050405020304" pitchFamily="18" charset="0"/>
                          <a:cs typeface="Times New Roman" panose="02020603050405020304" pitchFamily="18" charset="0"/>
                        </a:rPr>
                        <a:t>,00</a:t>
                      </a:r>
                      <a:r>
                        <a:rPr lang="en-US" sz="2800" dirty="0">
                          <a:effectLst/>
                          <a:latin typeface="Times New Roman" panose="02020603050405020304" pitchFamily="18" charset="0"/>
                          <a:cs typeface="Times New Roman" panose="02020603050405020304" pitchFamily="18" charset="0"/>
                        </a:rPr>
                        <a:t>–0</a:t>
                      </a:r>
                      <a:r>
                        <a:rPr lang="ru-RU" sz="2800" dirty="0">
                          <a:effectLst/>
                          <a:latin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cs typeface="Times New Roman" panose="02020603050405020304" pitchFamily="18" charset="0"/>
                        </a:rPr>
                        <a:t>02</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12,5</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13,6</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extLst>
                  <a:ext uri="{0D108BD9-81ED-4DB2-BD59-A6C34878D82A}">
                    <a16:rowId xmlns:a16="http://schemas.microsoft.com/office/drawing/2014/main" val="3046395788"/>
                  </a:ext>
                </a:extLst>
              </a:tr>
              <a:tr h="571756">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0,020</a:t>
                      </a:r>
                      <a:r>
                        <a:rPr lang="en-US" sz="2800" dirty="0">
                          <a:effectLst/>
                          <a:latin typeface="Times New Roman" panose="02020603050405020304" pitchFamily="18" charset="0"/>
                          <a:cs typeface="Times New Roman" panose="02020603050405020304" pitchFamily="18" charset="0"/>
                        </a:rPr>
                        <a:t>–2</a:t>
                      </a:r>
                      <a:r>
                        <a:rPr lang="ru-RU" sz="2800" dirty="0">
                          <a:effectLst/>
                          <a:latin typeface="Times New Roman" panose="02020603050405020304" pitchFamily="18" charset="0"/>
                          <a:cs typeface="Times New Roman" panose="02020603050405020304" pitchFamily="18" charset="0"/>
                        </a:rPr>
                        <a:t>,00</a:t>
                      </a:r>
                      <a:r>
                        <a:rPr lang="en-US" sz="2800" dirty="0">
                          <a:effectLst/>
                          <a:latin typeface="Times New Roman" panose="02020603050405020304" pitchFamily="18" charset="0"/>
                          <a:cs typeface="Times New Roman" panose="02020603050405020304" pitchFamily="18" charset="0"/>
                        </a:rPr>
                        <a:t>–0</a:t>
                      </a:r>
                      <a:r>
                        <a:rPr lang="ru-RU" sz="2800" dirty="0">
                          <a:effectLst/>
                          <a:latin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cs typeface="Times New Roman" panose="02020603050405020304" pitchFamily="18" charset="0"/>
                        </a:rPr>
                        <a:t>02</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16,0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tc>
                  <a:txBody>
                    <a:bodyPr/>
                    <a:lstStyle/>
                    <a:p>
                      <a:pPr algn="ctr">
                        <a:lnSpc>
                          <a:spcPct val="107000"/>
                        </a:lnSpc>
                        <a:spcAft>
                          <a:spcPts val="800"/>
                        </a:spcAft>
                      </a:pPr>
                      <a:r>
                        <a:rPr lang="ru-RU" sz="2800" dirty="0">
                          <a:effectLst/>
                          <a:latin typeface="Times New Roman" panose="02020603050405020304" pitchFamily="18" charset="0"/>
                          <a:cs typeface="Times New Roman" panose="02020603050405020304" pitchFamily="18" charset="0"/>
                        </a:rPr>
                        <a:t>16,0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0020" marR="160020" marT="0" marB="0">
                    <a:solidFill>
                      <a:schemeClr val="accent1">
                        <a:lumMod val="20000"/>
                        <a:lumOff val="80000"/>
                      </a:schemeClr>
                    </a:solidFill>
                  </a:tcPr>
                </a:tc>
                <a:extLst>
                  <a:ext uri="{0D108BD9-81ED-4DB2-BD59-A6C34878D82A}">
                    <a16:rowId xmlns:a16="http://schemas.microsoft.com/office/drawing/2014/main" val="2907989030"/>
                  </a:ext>
                </a:extLst>
              </a:tr>
            </a:tbl>
          </a:graphicData>
        </a:graphic>
      </p:graphicFrame>
      <p:sp>
        <p:nvSpPr>
          <p:cNvPr id="3" name="TextBox 2">
            <a:extLst>
              <a:ext uri="{FF2B5EF4-FFF2-40B4-BE49-F238E27FC236}">
                <a16:creationId xmlns:a16="http://schemas.microsoft.com/office/drawing/2014/main" id="{1B47161D-713A-34FD-51A3-F0538A3D60B3}"/>
              </a:ext>
            </a:extLst>
          </p:cNvPr>
          <p:cNvSpPr txBox="1"/>
          <p:nvPr/>
        </p:nvSpPr>
        <p:spPr>
          <a:xfrm>
            <a:off x="383597" y="3253006"/>
            <a:ext cx="19622876" cy="271612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ru-RU"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Актуальность:</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Эмульсии различного типа находят широкое применение в пищевой, фармацевтической, химической промышленности, сельском хозяйстве. В данной работе в качестве объекта исследования была выбрана трёхкомпонентная эмульсия толуол–вода–Tween-80. Эта система является важной с экологической точки зрения, поскольку является модельной при разработке коллоидно-химических основ очистки объектов окружающей среды от ароматических загрязнителей с использованием дисперсий ПАВ.</a:t>
            </a:r>
          </a:p>
          <a:p>
            <a:endParaRPr lang="ru-RU" sz="1050" dirty="0"/>
          </a:p>
        </p:txBody>
      </p:sp>
      <p:sp>
        <p:nvSpPr>
          <p:cNvPr id="4" name="TextBox 3">
            <a:extLst>
              <a:ext uri="{FF2B5EF4-FFF2-40B4-BE49-F238E27FC236}">
                <a16:creationId xmlns:a16="http://schemas.microsoft.com/office/drawing/2014/main" id="{3E2B4EBA-BA4E-7B9B-CA2B-89E7653B01DA}"/>
              </a:ext>
            </a:extLst>
          </p:cNvPr>
          <p:cNvSpPr txBox="1"/>
          <p:nvPr/>
        </p:nvSpPr>
        <p:spPr>
          <a:xfrm>
            <a:off x="10684768" y="20607874"/>
            <a:ext cx="9446995" cy="991618"/>
          </a:xfrm>
          <a:prstGeom prst="rect">
            <a:avLst/>
          </a:prstGeom>
          <a:noFill/>
        </p:spPr>
        <p:txBody>
          <a:bodyPr wrap="square" rtlCol="0">
            <a:spAutoFit/>
          </a:bodyPr>
          <a:lstStyle/>
          <a:p>
            <a:pPr indent="1048975" algn="ctr">
              <a:lnSpc>
                <a:spcPct val="107000"/>
              </a:lnSpc>
              <a:spcAft>
                <a:spcPts val="1867"/>
              </a:spcAf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Таблица 1. Зависимость среднего размера частиц от объёма толуола</a:t>
            </a: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D194156-7366-DC23-5982-9425F71E94E4}"/>
              </a:ext>
            </a:extLst>
          </p:cNvPr>
          <p:cNvSpPr txBox="1"/>
          <p:nvPr/>
        </p:nvSpPr>
        <p:spPr>
          <a:xfrm>
            <a:off x="158572" y="26143858"/>
            <a:ext cx="20803003" cy="4031873"/>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ru-RU" sz="3200" u="sng" dirty="0">
                <a:latin typeface="Times New Roman" panose="02020603050405020304" pitchFamily="18" charset="0"/>
                <a:cs typeface="Times New Roman" panose="02020603050405020304" pitchFamily="18" charset="0"/>
              </a:rPr>
              <a:t>Выводы:</a:t>
            </a:r>
            <a:r>
              <a:rPr lang="ru-RU" sz="3200" dirty="0">
                <a:latin typeface="Times New Roman" panose="02020603050405020304" pitchFamily="18" charset="0"/>
                <a:cs typeface="Times New Roman" panose="02020603050405020304" pitchFamily="18" charset="0"/>
              </a:rPr>
              <a:t> </a:t>
            </a:r>
          </a:p>
          <a:p>
            <a:r>
              <a:rPr lang="ru-RU" sz="3200" dirty="0">
                <a:latin typeface="Times New Roman" panose="02020603050405020304" pitchFamily="18" charset="0"/>
                <a:cs typeface="Times New Roman" panose="02020603050405020304" pitchFamily="18" charset="0"/>
              </a:rPr>
              <a:t>1. При увеличении в образце содержания толуола в исследуемом диапазоне (от 0,005 до 0,02мл) увеличивается размер частиц от 11 до 16 мкм. Обнаружено также, что способ получения эмульсий слабо влияет на размеры частиц. При использовании метода разбавления формируются несколько более мелкие частицы. </a:t>
            </a:r>
          </a:p>
          <a:p>
            <a:r>
              <a:rPr lang="ru-RU" sz="3200" dirty="0">
                <a:latin typeface="Times New Roman" panose="02020603050405020304" pitchFamily="18" charset="0"/>
                <a:cs typeface="Times New Roman" panose="02020603050405020304" pitchFamily="18" charset="0"/>
              </a:rPr>
              <a:t>2. В высококонцентрированных эмульсиях (содержание толуола от 0,04 до 0,07мл)  величина светорассеяния увеличивается с увеличением содержания толуола в образце, соответственно образуются более крупные частицы.</a:t>
            </a:r>
          </a:p>
          <a:p>
            <a:r>
              <a:rPr lang="ru-RU" sz="3200" dirty="0">
                <a:latin typeface="Times New Roman" panose="02020603050405020304" pitchFamily="18" charset="0"/>
                <a:cs typeface="Times New Roman" panose="02020603050405020304" pitchFamily="18" charset="0"/>
              </a:rPr>
              <a:t>3. Обнаружено, что </a:t>
            </a:r>
            <a:r>
              <a:rPr lang="ru-RU" sz="3200" dirty="0" err="1">
                <a:latin typeface="Times New Roman" panose="02020603050405020304" pitchFamily="18" charset="0"/>
                <a:cs typeface="Times New Roman" panose="02020603050405020304" pitchFamily="18" charset="0"/>
              </a:rPr>
              <a:t>низкоконцентрированные</a:t>
            </a:r>
            <a:r>
              <a:rPr lang="ru-RU" sz="3200" dirty="0">
                <a:latin typeface="Times New Roman" panose="02020603050405020304" pitchFamily="18" charset="0"/>
                <a:cs typeface="Times New Roman" panose="02020603050405020304" pitchFamily="18" charset="0"/>
              </a:rPr>
              <a:t> эмульсии (содержание толуола от 0,005 до 0,02мл) являются прозрачным, при большем объёме толуола образуются мутные системы. </a:t>
            </a:r>
          </a:p>
        </p:txBody>
      </p:sp>
      <p:pic>
        <p:nvPicPr>
          <p:cNvPr id="7" name="Рисунок 6">
            <a:extLst>
              <a:ext uri="{FF2B5EF4-FFF2-40B4-BE49-F238E27FC236}">
                <a16:creationId xmlns:a16="http://schemas.microsoft.com/office/drawing/2014/main" id="{C1313F64-AE50-B727-EABD-DC38827455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2" t="1390"/>
          <a:stretch/>
        </p:blipFill>
        <p:spPr>
          <a:xfrm>
            <a:off x="787891" y="11632322"/>
            <a:ext cx="8674131" cy="4763874"/>
          </a:xfrm>
          <a:prstGeom prst="rect">
            <a:avLst/>
          </a:prstGeom>
        </p:spPr>
      </p:pic>
      <p:sp>
        <p:nvSpPr>
          <p:cNvPr id="9" name="TextBox 8">
            <a:extLst>
              <a:ext uri="{FF2B5EF4-FFF2-40B4-BE49-F238E27FC236}">
                <a16:creationId xmlns:a16="http://schemas.microsoft.com/office/drawing/2014/main" id="{C5E8FBDA-57F4-8F29-19F4-DE45090FB9D4}"/>
              </a:ext>
            </a:extLst>
          </p:cNvPr>
          <p:cNvSpPr txBox="1"/>
          <p:nvPr/>
        </p:nvSpPr>
        <p:spPr>
          <a:xfrm>
            <a:off x="383597" y="6270684"/>
            <a:ext cx="19622876" cy="107721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ru-RU" sz="3200" u="sng" dirty="0">
                <a:latin typeface="Times New Roman" panose="02020603050405020304" pitchFamily="18" charset="0"/>
                <a:cs typeface="Times New Roman" panose="02020603050405020304" pitchFamily="18" charset="0"/>
              </a:rPr>
              <a:t>Цель работы:</a:t>
            </a:r>
            <a:r>
              <a:rPr lang="ru-RU" sz="3200" dirty="0">
                <a:latin typeface="Times New Roman" panose="02020603050405020304" pitchFamily="18" charset="0"/>
                <a:cs typeface="Times New Roman" panose="02020603050405020304" pitchFamily="18" charset="0"/>
              </a:rPr>
              <a:t> изучение процессов самосборки в эмульсиях толуол–вода–Tween-80 с помощью метода динамического светорассеяния (ДСР) и УФ спектроскопии.</a:t>
            </a:r>
          </a:p>
        </p:txBody>
      </p:sp>
      <p:pic>
        <p:nvPicPr>
          <p:cNvPr id="10" name="Рисунок 9">
            <a:extLst>
              <a:ext uri="{FF2B5EF4-FFF2-40B4-BE49-F238E27FC236}">
                <a16:creationId xmlns:a16="http://schemas.microsoft.com/office/drawing/2014/main" id="{4A0048C2-7CB6-E060-D06F-BBF14E5F4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81" y="-1"/>
            <a:ext cx="2542998" cy="2878161"/>
          </a:xfrm>
          <a:prstGeom prst="rect">
            <a:avLst/>
          </a:prstGeom>
        </p:spPr>
      </p:pic>
      <p:sp>
        <p:nvSpPr>
          <p:cNvPr id="8" name="TextBox 7">
            <a:extLst>
              <a:ext uri="{FF2B5EF4-FFF2-40B4-BE49-F238E27FC236}">
                <a16:creationId xmlns:a16="http://schemas.microsoft.com/office/drawing/2014/main" id="{EBAE6C5C-7B8D-281F-A874-2F9F105A20CB}"/>
              </a:ext>
            </a:extLst>
          </p:cNvPr>
          <p:cNvSpPr txBox="1"/>
          <p:nvPr/>
        </p:nvSpPr>
        <p:spPr>
          <a:xfrm>
            <a:off x="383597" y="7645918"/>
            <a:ext cx="9151120" cy="3754939"/>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nSpc>
                <a:spcPct val="107000"/>
              </a:lnSpc>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Tween</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-80 (</a:t>
            </a:r>
            <a:r>
              <a:rPr lang="ru-RU"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полисорбат</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неионогенное поверхностно-активное вещество, является </a:t>
            </a:r>
            <a:r>
              <a:rPr lang="ru-RU"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биоразлагаемым</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экологически безопасным. Его применяют в качестве стабилизатора, эмульгатора и </a:t>
            </a:r>
            <a:r>
              <a:rPr lang="ru-RU"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солюбилизатора</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помимо этого в пищевой промышленности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Tween</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-80</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известен как добавка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E433.</a:t>
            </a:r>
            <a:endParaRPr lang="ru-RU"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descr="Изображение выглядит как диаграмма, Прямоугольник&#10;&#10;Автоматически созданное описание">
            <a:extLst>
              <a:ext uri="{FF2B5EF4-FFF2-40B4-BE49-F238E27FC236}">
                <a16:creationId xmlns:a16="http://schemas.microsoft.com/office/drawing/2014/main" id="{BE2DB0D0-A932-6DB5-49E2-9AA02D0821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9742" y="7565081"/>
            <a:ext cx="9580952" cy="3372363"/>
          </a:xfrm>
          <a:prstGeom prst="rect">
            <a:avLst/>
          </a:prstGeom>
          <a:solidFill>
            <a:schemeClr val="accent1">
              <a:lumMod val="75000"/>
            </a:schemeClr>
          </a:solidFill>
          <a:ln>
            <a:solidFill>
              <a:schemeClr val="accent1">
                <a:lumMod val="75000"/>
              </a:schemeClr>
            </a:solidFill>
          </a:ln>
        </p:spPr>
      </p:pic>
      <p:pic>
        <p:nvPicPr>
          <p:cNvPr id="16" name="Рисунок 15">
            <a:extLst>
              <a:ext uri="{FF2B5EF4-FFF2-40B4-BE49-F238E27FC236}">
                <a16:creationId xmlns:a16="http://schemas.microsoft.com/office/drawing/2014/main" id="{37B4918A-A2FD-1C94-40CA-4F42FD6F5FDE}"/>
              </a:ext>
            </a:extLst>
          </p:cNvPr>
          <p:cNvPicPr>
            <a:picLocks noChangeAspect="1"/>
          </p:cNvPicPr>
          <p:nvPr/>
        </p:nvPicPr>
        <p:blipFill>
          <a:blip r:embed="rId6"/>
          <a:stretch>
            <a:fillRect/>
          </a:stretch>
        </p:blipFill>
        <p:spPr>
          <a:xfrm>
            <a:off x="158572" y="17723081"/>
            <a:ext cx="9977460" cy="7626242"/>
          </a:xfrm>
          <a:prstGeom prst="rect">
            <a:avLst/>
          </a:prstGeom>
          <a:ln>
            <a:solidFill>
              <a:schemeClr val="accent1">
                <a:lumMod val="75000"/>
              </a:schemeClr>
            </a:solidFill>
          </a:ln>
        </p:spPr>
      </p:pic>
      <p:pic>
        <p:nvPicPr>
          <p:cNvPr id="17" name="Рисунок 16">
            <a:extLst>
              <a:ext uri="{FF2B5EF4-FFF2-40B4-BE49-F238E27FC236}">
                <a16:creationId xmlns:a16="http://schemas.microsoft.com/office/drawing/2014/main" id="{295F1570-80B4-BD19-6223-2D447BFD1AB5}"/>
              </a:ext>
            </a:extLst>
          </p:cNvPr>
          <p:cNvPicPr>
            <a:picLocks noChangeAspect="1"/>
          </p:cNvPicPr>
          <p:nvPr/>
        </p:nvPicPr>
        <p:blipFill>
          <a:blip r:embed="rId7"/>
          <a:stretch>
            <a:fillRect/>
          </a:stretch>
        </p:blipFill>
        <p:spPr>
          <a:xfrm>
            <a:off x="10419537" y="11787344"/>
            <a:ext cx="9977459" cy="7612293"/>
          </a:xfrm>
          <a:prstGeom prst="rect">
            <a:avLst/>
          </a:prstGeom>
          <a:ln>
            <a:solidFill>
              <a:schemeClr val="accent1">
                <a:lumMod val="75000"/>
              </a:schemeClr>
            </a:solidFill>
          </a:ln>
        </p:spPr>
      </p:pic>
      <p:sp>
        <p:nvSpPr>
          <p:cNvPr id="18" name="TextBox 17">
            <a:extLst>
              <a:ext uri="{FF2B5EF4-FFF2-40B4-BE49-F238E27FC236}">
                <a16:creationId xmlns:a16="http://schemas.microsoft.com/office/drawing/2014/main" id="{D172BAD2-6FFE-BEA0-868B-6DCCDABC2FC2}"/>
              </a:ext>
            </a:extLst>
          </p:cNvPr>
          <p:cNvSpPr txBox="1"/>
          <p:nvPr/>
        </p:nvSpPr>
        <p:spPr>
          <a:xfrm>
            <a:off x="1052466" y="16366838"/>
            <a:ext cx="8245574" cy="954107"/>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Рис.2 Эмульсии толуол–вода–</a:t>
            </a:r>
            <a:r>
              <a:rPr lang="en-US" sz="2800" dirty="0">
                <a:latin typeface="Times New Roman" panose="02020603050405020304" pitchFamily="18" charset="0"/>
                <a:cs typeface="Times New Roman" panose="02020603050405020304" pitchFamily="18" charset="0"/>
              </a:rPr>
              <a:t>Tween-80 (</a:t>
            </a:r>
            <a:r>
              <a:rPr lang="ru-RU" sz="2800" dirty="0">
                <a:latin typeface="Times New Roman" panose="02020603050405020304" pitchFamily="18" charset="0"/>
                <a:cs typeface="Times New Roman" panose="02020603050405020304" pitchFamily="18" charset="0"/>
              </a:rPr>
              <a:t>объём толуола 0,01 </a:t>
            </a: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0,07мл</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A087065-2599-ADF9-5D63-1B95EA71CB53}"/>
              </a:ext>
            </a:extLst>
          </p:cNvPr>
          <p:cNvSpPr txBox="1"/>
          <p:nvPr/>
        </p:nvSpPr>
        <p:spPr>
          <a:xfrm>
            <a:off x="11344234" y="19346740"/>
            <a:ext cx="9036341" cy="954107"/>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Рис.3 УФ-спектры высококонцентрированных эмульсий (объём толуола 0,04 </a:t>
            </a: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0,07 мл</a:t>
            </a:r>
            <a:r>
              <a:rPr lang="ru-RU" sz="2800"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8EADBA2A-832E-D19E-816C-3830B8B64F86}"/>
              </a:ext>
            </a:extLst>
          </p:cNvPr>
          <p:cNvSpPr txBox="1"/>
          <p:nvPr/>
        </p:nvSpPr>
        <p:spPr>
          <a:xfrm>
            <a:off x="-46930" y="25318102"/>
            <a:ext cx="10256672" cy="523220"/>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Рис.4 Размер частиц эмульсий с содержанием толуола 0,005мл </a:t>
            </a:r>
          </a:p>
        </p:txBody>
      </p:sp>
      <p:sp>
        <p:nvSpPr>
          <p:cNvPr id="21" name="TextBox 20">
            <a:extLst>
              <a:ext uri="{FF2B5EF4-FFF2-40B4-BE49-F238E27FC236}">
                <a16:creationId xmlns:a16="http://schemas.microsoft.com/office/drawing/2014/main" id="{2B7BE7F0-8F4F-550F-818D-33E4C5F9B681}"/>
              </a:ext>
            </a:extLst>
          </p:cNvPr>
          <p:cNvSpPr txBox="1"/>
          <p:nvPr/>
        </p:nvSpPr>
        <p:spPr>
          <a:xfrm>
            <a:off x="11639237" y="10941503"/>
            <a:ext cx="6721961" cy="523220"/>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Рис.1 Химическая формула </a:t>
            </a:r>
            <a:r>
              <a:rPr lang="en-US" sz="2800" dirty="0">
                <a:latin typeface="Times New Roman" panose="02020603050405020304" pitchFamily="18" charset="0"/>
                <a:cs typeface="Times New Roman" panose="02020603050405020304" pitchFamily="18" charset="0"/>
              </a:rPr>
              <a:t>Tween-80</a:t>
            </a:r>
            <a:endParaRPr lang="ru-RU" sz="2800" dirty="0">
              <a:latin typeface="Times New Roman" panose="02020603050405020304" pitchFamily="18" charset="0"/>
              <a:cs typeface="Times New Roman" panose="02020603050405020304" pitchFamily="18" charset="0"/>
            </a:endParaRPr>
          </a:p>
        </p:txBody>
      </p:sp>
      <p:grpSp>
        <p:nvGrpSpPr>
          <p:cNvPr id="27" name="Группа 26">
            <a:extLst>
              <a:ext uri="{FF2B5EF4-FFF2-40B4-BE49-F238E27FC236}">
                <a16:creationId xmlns:a16="http://schemas.microsoft.com/office/drawing/2014/main" id="{CD457F10-F493-6050-A838-55CC3EC617FA}"/>
              </a:ext>
            </a:extLst>
          </p:cNvPr>
          <p:cNvGrpSpPr/>
          <p:nvPr/>
        </p:nvGrpSpPr>
        <p:grpSpPr>
          <a:xfrm>
            <a:off x="5023339" y="19162074"/>
            <a:ext cx="2315528" cy="1941609"/>
            <a:chOff x="5023339" y="19162074"/>
            <a:chExt cx="2315528" cy="1941609"/>
          </a:xfrm>
        </p:grpSpPr>
        <p:cxnSp>
          <p:nvCxnSpPr>
            <p:cNvPr id="13" name="Прямая со стрелкой 12">
              <a:extLst>
                <a:ext uri="{FF2B5EF4-FFF2-40B4-BE49-F238E27FC236}">
                  <a16:creationId xmlns:a16="http://schemas.microsoft.com/office/drawing/2014/main" id="{C3E6CD26-8082-B4E1-4CAF-A4FB34CDDC13}"/>
                </a:ext>
              </a:extLst>
            </p:cNvPr>
            <p:cNvCxnSpPr/>
            <p:nvPr/>
          </p:nvCxnSpPr>
          <p:spPr>
            <a:xfrm flipH="1">
              <a:off x="5023339" y="19423394"/>
              <a:ext cx="72008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785B44B-5AB2-EA80-1F4F-5E5D6966F5AF}"/>
                </a:ext>
              </a:extLst>
            </p:cNvPr>
            <p:cNvSpPr txBox="1"/>
            <p:nvPr/>
          </p:nvSpPr>
          <p:spPr>
            <a:xfrm>
              <a:off x="5795370" y="19162074"/>
              <a:ext cx="1440160" cy="369332"/>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11,0 мкм</a:t>
              </a:r>
            </a:p>
          </p:txBody>
        </p:sp>
        <p:cxnSp>
          <p:nvCxnSpPr>
            <p:cNvPr id="25" name="Прямая со стрелкой 24">
              <a:extLst>
                <a:ext uri="{FF2B5EF4-FFF2-40B4-BE49-F238E27FC236}">
                  <a16:creationId xmlns:a16="http://schemas.microsoft.com/office/drawing/2014/main" id="{2D493A55-9F2F-E4B6-5191-37C1E09DF708}"/>
                </a:ext>
              </a:extLst>
            </p:cNvPr>
            <p:cNvCxnSpPr/>
            <p:nvPr/>
          </p:nvCxnSpPr>
          <p:spPr>
            <a:xfrm flipH="1">
              <a:off x="5538667" y="20808083"/>
              <a:ext cx="360040" cy="29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1D36A13-4963-F0C7-D03C-037EC51DA6C1}"/>
                </a:ext>
              </a:extLst>
            </p:cNvPr>
            <p:cNvSpPr txBox="1"/>
            <p:nvPr/>
          </p:nvSpPr>
          <p:spPr>
            <a:xfrm>
              <a:off x="5898707" y="20515405"/>
              <a:ext cx="144016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11,5 </a:t>
              </a:r>
              <a:r>
                <a:rPr lang="ru-RU" dirty="0">
                  <a:latin typeface="Times New Roman" panose="02020603050405020304" pitchFamily="18" charset="0"/>
                  <a:cs typeface="Times New Roman" panose="02020603050405020304" pitchFamily="18" charset="0"/>
                </a:rPr>
                <a:t>мкм</a:t>
              </a:r>
            </a:p>
          </p:txBody>
        </p:sp>
      </p:grpSp>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749</TotalTime>
  <Words>381</Words>
  <Application>Microsoft Office PowerPoint</Application>
  <PresentationFormat>Произвольный</PresentationFormat>
  <Paragraphs>34</Paragraphs>
  <Slides>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Calibri Light</vt:lpstr>
      <vt:lpstr>Times New Roman</vt:lpstr>
      <vt:lpstr>Тема Office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Коал</dc:creator>
  <cp:lastModifiedBy>Валерия</cp:lastModifiedBy>
  <cp:revision>63</cp:revision>
  <dcterms:created xsi:type="dcterms:W3CDTF">2021-03-28T09:26:44Z</dcterms:created>
  <dcterms:modified xsi:type="dcterms:W3CDTF">2023-03-21T08:09:19Z</dcterms:modified>
</cp:coreProperties>
</file>