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247100" cy="30240288"/>
  <p:notesSz cx="6858000" cy="9144000"/>
  <p:defaultTextStyle>
    <a:defPPr>
      <a:defRPr lang="ru-RU"/>
    </a:defPPr>
    <a:lvl1pPr marL="0" algn="l" defTabSz="2471349" rtl="0" eaLnBrk="1" latinLnBrk="0" hangingPunct="1">
      <a:defRPr sz="4865" kern="1200">
        <a:solidFill>
          <a:schemeClr val="tx1"/>
        </a:solidFill>
        <a:latin typeface="+mn-lt"/>
        <a:ea typeface="+mn-ea"/>
        <a:cs typeface="+mn-cs"/>
      </a:defRPr>
    </a:lvl1pPr>
    <a:lvl2pPr marL="1235674" algn="l" defTabSz="2471349" rtl="0" eaLnBrk="1" latinLnBrk="0" hangingPunct="1">
      <a:defRPr sz="4865" kern="1200">
        <a:solidFill>
          <a:schemeClr val="tx1"/>
        </a:solidFill>
        <a:latin typeface="+mn-lt"/>
        <a:ea typeface="+mn-ea"/>
        <a:cs typeface="+mn-cs"/>
      </a:defRPr>
    </a:lvl2pPr>
    <a:lvl3pPr marL="2471349" algn="l" defTabSz="2471349" rtl="0" eaLnBrk="1" latinLnBrk="0" hangingPunct="1">
      <a:defRPr sz="4865" kern="1200">
        <a:solidFill>
          <a:schemeClr val="tx1"/>
        </a:solidFill>
        <a:latin typeface="+mn-lt"/>
        <a:ea typeface="+mn-ea"/>
        <a:cs typeface="+mn-cs"/>
      </a:defRPr>
    </a:lvl3pPr>
    <a:lvl4pPr marL="3707023" algn="l" defTabSz="2471349" rtl="0" eaLnBrk="1" latinLnBrk="0" hangingPunct="1">
      <a:defRPr sz="4865" kern="1200">
        <a:solidFill>
          <a:schemeClr val="tx1"/>
        </a:solidFill>
        <a:latin typeface="+mn-lt"/>
        <a:ea typeface="+mn-ea"/>
        <a:cs typeface="+mn-cs"/>
      </a:defRPr>
    </a:lvl4pPr>
    <a:lvl5pPr marL="4942698" algn="l" defTabSz="2471349" rtl="0" eaLnBrk="1" latinLnBrk="0" hangingPunct="1">
      <a:defRPr sz="4865" kern="1200">
        <a:solidFill>
          <a:schemeClr val="tx1"/>
        </a:solidFill>
        <a:latin typeface="+mn-lt"/>
        <a:ea typeface="+mn-ea"/>
        <a:cs typeface="+mn-cs"/>
      </a:defRPr>
    </a:lvl5pPr>
    <a:lvl6pPr marL="6178372" algn="l" defTabSz="2471349" rtl="0" eaLnBrk="1" latinLnBrk="0" hangingPunct="1">
      <a:defRPr sz="4865" kern="1200">
        <a:solidFill>
          <a:schemeClr val="tx1"/>
        </a:solidFill>
        <a:latin typeface="+mn-lt"/>
        <a:ea typeface="+mn-ea"/>
        <a:cs typeface="+mn-cs"/>
      </a:defRPr>
    </a:lvl6pPr>
    <a:lvl7pPr marL="7414047" algn="l" defTabSz="2471349" rtl="0" eaLnBrk="1" latinLnBrk="0" hangingPunct="1">
      <a:defRPr sz="4865" kern="1200">
        <a:solidFill>
          <a:schemeClr val="tx1"/>
        </a:solidFill>
        <a:latin typeface="+mn-lt"/>
        <a:ea typeface="+mn-ea"/>
        <a:cs typeface="+mn-cs"/>
      </a:defRPr>
    </a:lvl7pPr>
    <a:lvl8pPr marL="8649721" algn="l" defTabSz="2471349" rtl="0" eaLnBrk="1" latinLnBrk="0" hangingPunct="1">
      <a:defRPr sz="4865" kern="1200">
        <a:solidFill>
          <a:schemeClr val="tx1"/>
        </a:solidFill>
        <a:latin typeface="+mn-lt"/>
        <a:ea typeface="+mn-ea"/>
        <a:cs typeface="+mn-cs"/>
      </a:defRPr>
    </a:lvl8pPr>
    <a:lvl9pPr marL="9885396" algn="l" defTabSz="2471349" rtl="0" eaLnBrk="1" latinLnBrk="0" hangingPunct="1">
      <a:defRPr sz="48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4">
          <p15:clr>
            <a:srgbClr val="A4A3A4"/>
          </p15:clr>
        </p15:guide>
        <p15:guide id="2" pos="6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2904" y="108"/>
      </p:cViewPr>
      <p:guideLst>
        <p:guide orient="horz" pos="9524"/>
        <p:guide pos="6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533" y="4949049"/>
            <a:ext cx="18060035" cy="10528100"/>
          </a:xfrm>
        </p:spPr>
        <p:txBody>
          <a:bodyPr anchor="b"/>
          <a:lstStyle>
            <a:lvl1pPr algn="ctr">
              <a:defRPr sz="139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888" y="15883154"/>
            <a:ext cx="15935325" cy="7301067"/>
          </a:xfrm>
        </p:spPr>
        <p:txBody>
          <a:bodyPr/>
          <a:lstStyle>
            <a:lvl1pPr marL="0" indent="0" algn="ctr">
              <a:buNone/>
              <a:defRPr sz="5577"/>
            </a:lvl1pPr>
            <a:lvl2pPr marL="1062350" indent="0" algn="ctr">
              <a:buNone/>
              <a:defRPr sz="4647"/>
            </a:lvl2pPr>
            <a:lvl3pPr marL="2124700" indent="0" algn="ctr">
              <a:buNone/>
              <a:defRPr sz="4182"/>
            </a:lvl3pPr>
            <a:lvl4pPr marL="3187050" indent="0" algn="ctr">
              <a:buNone/>
              <a:defRPr sz="3718"/>
            </a:lvl4pPr>
            <a:lvl5pPr marL="4249400" indent="0" algn="ctr">
              <a:buNone/>
              <a:defRPr sz="3718"/>
            </a:lvl5pPr>
            <a:lvl6pPr marL="5311750" indent="0" algn="ctr">
              <a:buNone/>
              <a:defRPr sz="3718"/>
            </a:lvl6pPr>
            <a:lvl7pPr marL="6374100" indent="0" algn="ctr">
              <a:buNone/>
              <a:defRPr sz="3718"/>
            </a:lvl7pPr>
            <a:lvl8pPr marL="7436449" indent="0" algn="ctr">
              <a:buNone/>
              <a:defRPr sz="3718"/>
            </a:lvl8pPr>
            <a:lvl9pPr marL="8498799" indent="0" algn="ctr">
              <a:buNone/>
              <a:defRPr sz="371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1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6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4957" y="1610015"/>
            <a:ext cx="4581406" cy="2562724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739" y="1610015"/>
            <a:ext cx="13478629" cy="2562724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0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9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73" y="7539080"/>
            <a:ext cx="18325624" cy="12579118"/>
          </a:xfrm>
        </p:spPr>
        <p:txBody>
          <a:bodyPr anchor="b"/>
          <a:lstStyle>
            <a:lvl1pPr>
              <a:defRPr sz="139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673" y="20237201"/>
            <a:ext cx="18325624" cy="6615061"/>
          </a:xfrm>
        </p:spPr>
        <p:txBody>
          <a:bodyPr/>
          <a:lstStyle>
            <a:lvl1pPr marL="0" indent="0">
              <a:buNone/>
              <a:defRPr sz="5577">
                <a:solidFill>
                  <a:schemeClr val="tx1"/>
                </a:solidFill>
              </a:defRPr>
            </a:lvl1pPr>
            <a:lvl2pPr marL="1062350" indent="0">
              <a:buNone/>
              <a:defRPr sz="4647">
                <a:solidFill>
                  <a:schemeClr val="tx1">
                    <a:tint val="75000"/>
                  </a:schemeClr>
                </a:solidFill>
              </a:defRPr>
            </a:lvl2pPr>
            <a:lvl3pPr marL="2124700" indent="0">
              <a:buNone/>
              <a:defRPr sz="4182">
                <a:solidFill>
                  <a:schemeClr val="tx1">
                    <a:tint val="75000"/>
                  </a:schemeClr>
                </a:solidFill>
              </a:defRPr>
            </a:lvl3pPr>
            <a:lvl4pPr marL="3187050" indent="0">
              <a:buNone/>
              <a:defRPr sz="3718">
                <a:solidFill>
                  <a:schemeClr val="tx1">
                    <a:tint val="75000"/>
                  </a:schemeClr>
                </a:solidFill>
              </a:defRPr>
            </a:lvl4pPr>
            <a:lvl5pPr marL="4249400" indent="0">
              <a:buNone/>
              <a:defRPr sz="3718">
                <a:solidFill>
                  <a:schemeClr val="tx1">
                    <a:tint val="75000"/>
                  </a:schemeClr>
                </a:solidFill>
              </a:defRPr>
            </a:lvl5pPr>
            <a:lvl6pPr marL="5311750" indent="0">
              <a:buNone/>
              <a:defRPr sz="3718">
                <a:solidFill>
                  <a:schemeClr val="tx1">
                    <a:tint val="75000"/>
                  </a:schemeClr>
                </a:solidFill>
              </a:defRPr>
            </a:lvl6pPr>
            <a:lvl7pPr marL="6374100" indent="0">
              <a:buNone/>
              <a:defRPr sz="3718">
                <a:solidFill>
                  <a:schemeClr val="tx1">
                    <a:tint val="75000"/>
                  </a:schemeClr>
                </a:solidFill>
              </a:defRPr>
            </a:lvl7pPr>
            <a:lvl8pPr marL="7436449" indent="0">
              <a:buNone/>
              <a:defRPr sz="3718">
                <a:solidFill>
                  <a:schemeClr val="tx1">
                    <a:tint val="75000"/>
                  </a:schemeClr>
                </a:solidFill>
              </a:defRPr>
            </a:lvl8pPr>
            <a:lvl9pPr marL="8498799" indent="0">
              <a:buNone/>
              <a:defRPr sz="37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738" y="8050077"/>
            <a:ext cx="9030018" cy="191871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344" y="8050077"/>
            <a:ext cx="9030018" cy="191871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8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505" y="1610022"/>
            <a:ext cx="18325624" cy="58450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508" y="7413073"/>
            <a:ext cx="8988518" cy="3633032"/>
          </a:xfrm>
        </p:spPr>
        <p:txBody>
          <a:bodyPr anchor="b"/>
          <a:lstStyle>
            <a:lvl1pPr marL="0" indent="0">
              <a:buNone/>
              <a:defRPr sz="5577" b="1"/>
            </a:lvl1pPr>
            <a:lvl2pPr marL="1062350" indent="0">
              <a:buNone/>
              <a:defRPr sz="4647" b="1"/>
            </a:lvl2pPr>
            <a:lvl3pPr marL="2124700" indent="0">
              <a:buNone/>
              <a:defRPr sz="4182" b="1"/>
            </a:lvl3pPr>
            <a:lvl4pPr marL="3187050" indent="0">
              <a:buNone/>
              <a:defRPr sz="3718" b="1"/>
            </a:lvl4pPr>
            <a:lvl5pPr marL="4249400" indent="0">
              <a:buNone/>
              <a:defRPr sz="3718" b="1"/>
            </a:lvl5pPr>
            <a:lvl6pPr marL="5311750" indent="0">
              <a:buNone/>
              <a:defRPr sz="3718" b="1"/>
            </a:lvl6pPr>
            <a:lvl7pPr marL="6374100" indent="0">
              <a:buNone/>
              <a:defRPr sz="3718" b="1"/>
            </a:lvl7pPr>
            <a:lvl8pPr marL="7436449" indent="0">
              <a:buNone/>
              <a:defRPr sz="3718" b="1"/>
            </a:lvl8pPr>
            <a:lvl9pPr marL="8498799" indent="0">
              <a:buNone/>
              <a:defRPr sz="371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508" y="11046105"/>
            <a:ext cx="8988518" cy="162471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6345" y="7413073"/>
            <a:ext cx="9032785" cy="3633032"/>
          </a:xfrm>
        </p:spPr>
        <p:txBody>
          <a:bodyPr anchor="b"/>
          <a:lstStyle>
            <a:lvl1pPr marL="0" indent="0">
              <a:buNone/>
              <a:defRPr sz="5577" b="1"/>
            </a:lvl1pPr>
            <a:lvl2pPr marL="1062350" indent="0">
              <a:buNone/>
              <a:defRPr sz="4647" b="1"/>
            </a:lvl2pPr>
            <a:lvl3pPr marL="2124700" indent="0">
              <a:buNone/>
              <a:defRPr sz="4182" b="1"/>
            </a:lvl3pPr>
            <a:lvl4pPr marL="3187050" indent="0">
              <a:buNone/>
              <a:defRPr sz="3718" b="1"/>
            </a:lvl4pPr>
            <a:lvl5pPr marL="4249400" indent="0">
              <a:buNone/>
              <a:defRPr sz="3718" b="1"/>
            </a:lvl5pPr>
            <a:lvl6pPr marL="5311750" indent="0">
              <a:buNone/>
              <a:defRPr sz="3718" b="1"/>
            </a:lvl6pPr>
            <a:lvl7pPr marL="6374100" indent="0">
              <a:buNone/>
              <a:defRPr sz="3718" b="1"/>
            </a:lvl7pPr>
            <a:lvl8pPr marL="7436449" indent="0">
              <a:buNone/>
              <a:defRPr sz="3718" b="1"/>
            </a:lvl8pPr>
            <a:lvl9pPr marL="8498799" indent="0">
              <a:buNone/>
              <a:defRPr sz="371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6345" y="11046105"/>
            <a:ext cx="9032785" cy="162471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4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9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505" y="2016019"/>
            <a:ext cx="6852743" cy="7056067"/>
          </a:xfrm>
        </p:spPr>
        <p:txBody>
          <a:bodyPr anchor="b"/>
          <a:lstStyle>
            <a:lvl1pPr>
              <a:defRPr sz="74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785" y="4354048"/>
            <a:ext cx="10756344" cy="21490205"/>
          </a:xfrm>
        </p:spPr>
        <p:txBody>
          <a:bodyPr/>
          <a:lstStyle>
            <a:lvl1pPr>
              <a:defRPr sz="7436"/>
            </a:lvl1pPr>
            <a:lvl2pPr>
              <a:defRPr sz="6506"/>
            </a:lvl2pPr>
            <a:lvl3pPr>
              <a:defRPr sz="5577"/>
            </a:lvl3pPr>
            <a:lvl4pPr>
              <a:defRPr sz="4647"/>
            </a:lvl4pPr>
            <a:lvl5pPr>
              <a:defRPr sz="4647"/>
            </a:lvl5pPr>
            <a:lvl6pPr>
              <a:defRPr sz="4647"/>
            </a:lvl6pPr>
            <a:lvl7pPr>
              <a:defRPr sz="4647"/>
            </a:lvl7pPr>
            <a:lvl8pPr>
              <a:defRPr sz="4647"/>
            </a:lvl8pPr>
            <a:lvl9pPr>
              <a:defRPr sz="46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505" y="9072087"/>
            <a:ext cx="6852743" cy="16807162"/>
          </a:xfrm>
        </p:spPr>
        <p:txBody>
          <a:bodyPr/>
          <a:lstStyle>
            <a:lvl1pPr marL="0" indent="0">
              <a:buNone/>
              <a:defRPr sz="3718"/>
            </a:lvl1pPr>
            <a:lvl2pPr marL="1062350" indent="0">
              <a:buNone/>
              <a:defRPr sz="3253"/>
            </a:lvl2pPr>
            <a:lvl3pPr marL="2124700" indent="0">
              <a:buNone/>
              <a:defRPr sz="2788"/>
            </a:lvl3pPr>
            <a:lvl4pPr marL="3187050" indent="0">
              <a:buNone/>
              <a:defRPr sz="2324"/>
            </a:lvl4pPr>
            <a:lvl5pPr marL="4249400" indent="0">
              <a:buNone/>
              <a:defRPr sz="2324"/>
            </a:lvl5pPr>
            <a:lvl6pPr marL="5311750" indent="0">
              <a:buNone/>
              <a:defRPr sz="2324"/>
            </a:lvl6pPr>
            <a:lvl7pPr marL="6374100" indent="0">
              <a:buNone/>
              <a:defRPr sz="2324"/>
            </a:lvl7pPr>
            <a:lvl8pPr marL="7436449" indent="0">
              <a:buNone/>
              <a:defRPr sz="2324"/>
            </a:lvl8pPr>
            <a:lvl9pPr marL="8498799" indent="0">
              <a:buNone/>
              <a:defRPr sz="232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6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505" y="2016019"/>
            <a:ext cx="6852743" cy="7056067"/>
          </a:xfrm>
        </p:spPr>
        <p:txBody>
          <a:bodyPr anchor="b"/>
          <a:lstStyle>
            <a:lvl1pPr>
              <a:defRPr sz="74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2785" y="4354048"/>
            <a:ext cx="10756344" cy="21490205"/>
          </a:xfrm>
        </p:spPr>
        <p:txBody>
          <a:bodyPr anchor="t"/>
          <a:lstStyle>
            <a:lvl1pPr marL="0" indent="0">
              <a:buNone/>
              <a:defRPr sz="7436"/>
            </a:lvl1pPr>
            <a:lvl2pPr marL="1062350" indent="0">
              <a:buNone/>
              <a:defRPr sz="6506"/>
            </a:lvl2pPr>
            <a:lvl3pPr marL="2124700" indent="0">
              <a:buNone/>
              <a:defRPr sz="5577"/>
            </a:lvl3pPr>
            <a:lvl4pPr marL="3187050" indent="0">
              <a:buNone/>
              <a:defRPr sz="4647"/>
            </a:lvl4pPr>
            <a:lvl5pPr marL="4249400" indent="0">
              <a:buNone/>
              <a:defRPr sz="4647"/>
            </a:lvl5pPr>
            <a:lvl6pPr marL="5311750" indent="0">
              <a:buNone/>
              <a:defRPr sz="4647"/>
            </a:lvl6pPr>
            <a:lvl7pPr marL="6374100" indent="0">
              <a:buNone/>
              <a:defRPr sz="4647"/>
            </a:lvl7pPr>
            <a:lvl8pPr marL="7436449" indent="0">
              <a:buNone/>
              <a:defRPr sz="4647"/>
            </a:lvl8pPr>
            <a:lvl9pPr marL="8498799" indent="0">
              <a:buNone/>
              <a:defRPr sz="464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505" y="9072087"/>
            <a:ext cx="6852743" cy="16807162"/>
          </a:xfrm>
        </p:spPr>
        <p:txBody>
          <a:bodyPr/>
          <a:lstStyle>
            <a:lvl1pPr marL="0" indent="0">
              <a:buNone/>
              <a:defRPr sz="3718"/>
            </a:lvl1pPr>
            <a:lvl2pPr marL="1062350" indent="0">
              <a:buNone/>
              <a:defRPr sz="3253"/>
            </a:lvl2pPr>
            <a:lvl3pPr marL="2124700" indent="0">
              <a:buNone/>
              <a:defRPr sz="2788"/>
            </a:lvl3pPr>
            <a:lvl4pPr marL="3187050" indent="0">
              <a:buNone/>
              <a:defRPr sz="2324"/>
            </a:lvl4pPr>
            <a:lvl5pPr marL="4249400" indent="0">
              <a:buNone/>
              <a:defRPr sz="2324"/>
            </a:lvl5pPr>
            <a:lvl6pPr marL="5311750" indent="0">
              <a:buNone/>
              <a:defRPr sz="2324"/>
            </a:lvl6pPr>
            <a:lvl7pPr marL="6374100" indent="0">
              <a:buNone/>
              <a:defRPr sz="2324"/>
            </a:lvl7pPr>
            <a:lvl8pPr marL="7436449" indent="0">
              <a:buNone/>
              <a:defRPr sz="2324"/>
            </a:lvl8pPr>
            <a:lvl9pPr marL="8498799" indent="0">
              <a:buNone/>
              <a:defRPr sz="232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6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738" y="1610022"/>
            <a:ext cx="18325624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38" y="8050077"/>
            <a:ext cx="18325624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738" y="28028274"/>
            <a:ext cx="4780598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8062F-57FC-4319-878F-C273374966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8102" y="28028274"/>
            <a:ext cx="7170896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5764" y="28028274"/>
            <a:ext cx="4780598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9AE0-2D59-420A-BFFD-A3E5A9505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700" rtl="0" eaLnBrk="1" latinLnBrk="0" hangingPunct="1">
        <a:lnSpc>
          <a:spcPct val="90000"/>
        </a:lnSpc>
        <a:spcBef>
          <a:spcPct val="0"/>
        </a:spcBef>
        <a:buNone/>
        <a:defRPr sz="10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175" indent="-531175" algn="l" defTabSz="2124700" rtl="0" eaLnBrk="1" latinLnBrk="0" hangingPunct="1">
        <a:lnSpc>
          <a:spcPct val="90000"/>
        </a:lnSpc>
        <a:spcBef>
          <a:spcPts val="2324"/>
        </a:spcBef>
        <a:buFont typeface="Arial" panose="020B0604020202020204" pitchFamily="34" charset="0"/>
        <a:buChar char="•"/>
        <a:defRPr sz="6506" kern="1200">
          <a:solidFill>
            <a:schemeClr val="tx1"/>
          </a:solidFill>
          <a:latin typeface="+mn-lt"/>
          <a:ea typeface="+mn-ea"/>
          <a:cs typeface="+mn-cs"/>
        </a:defRPr>
      </a:lvl1pPr>
      <a:lvl2pPr marL="1593525" indent="-531175" algn="l" defTabSz="2124700" rtl="0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5577" kern="1200">
          <a:solidFill>
            <a:schemeClr val="tx1"/>
          </a:solidFill>
          <a:latin typeface="+mn-lt"/>
          <a:ea typeface="+mn-ea"/>
          <a:cs typeface="+mn-cs"/>
        </a:defRPr>
      </a:lvl2pPr>
      <a:lvl3pPr marL="2655875" indent="-531175" algn="l" defTabSz="2124700" rtl="0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647" kern="1200">
          <a:solidFill>
            <a:schemeClr val="tx1"/>
          </a:solidFill>
          <a:latin typeface="+mn-lt"/>
          <a:ea typeface="+mn-ea"/>
          <a:cs typeface="+mn-cs"/>
        </a:defRPr>
      </a:lvl3pPr>
      <a:lvl4pPr marL="3718225" indent="-531175" algn="l" defTabSz="2124700" rtl="0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2" kern="1200">
          <a:solidFill>
            <a:schemeClr val="tx1"/>
          </a:solidFill>
          <a:latin typeface="+mn-lt"/>
          <a:ea typeface="+mn-ea"/>
          <a:cs typeface="+mn-cs"/>
        </a:defRPr>
      </a:lvl4pPr>
      <a:lvl5pPr marL="4780575" indent="-531175" algn="l" defTabSz="2124700" rtl="0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2" kern="1200">
          <a:solidFill>
            <a:schemeClr val="tx1"/>
          </a:solidFill>
          <a:latin typeface="+mn-lt"/>
          <a:ea typeface="+mn-ea"/>
          <a:cs typeface="+mn-cs"/>
        </a:defRPr>
      </a:lvl5pPr>
      <a:lvl6pPr marL="5842925" indent="-531175" algn="l" defTabSz="2124700" rtl="0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2" kern="1200">
          <a:solidFill>
            <a:schemeClr val="tx1"/>
          </a:solidFill>
          <a:latin typeface="+mn-lt"/>
          <a:ea typeface="+mn-ea"/>
          <a:cs typeface="+mn-cs"/>
        </a:defRPr>
      </a:lvl6pPr>
      <a:lvl7pPr marL="6905274" indent="-531175" algn="l" defTabSz="2124700" rtl="0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2" kern="1200">
          <a:solidFill>
            <a:schemeClr val="tx1"/>
          </a:solidFill>
          <a:latin typeface="+mn-lt"/>
          <a:ea typeface="+mn-ea"/>
          <a:cs typeface="+mn-cs"/>
        </a:defRPr>
      </a:lvl7pPr>
      <a:lvl8pPr marL="7967624" indent="-531175" algn="l" defTabSz="2124700" rtl="0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2" kern="1200">
          <a:solidFill>
            <a:schemeClr val="tx1"/>
          </a:solidFill>
          <a:latin typeface="+mn-lt"/>
          <a:ea typeface="+mn-ea"/>
          <a:cs typeface="+mn-cs"/>
        </a:defRPr>
      </a:lvl8pPr>
      <a:lvl9pPr marL="9029974" indent="-531175" algn="l" defTabSz="2124700" rtl="0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700" rtl="0" eaLnBrk="1" latinLnBrk="0" hangingPunct="1">
        <a:defRPr sz="4182" kern="1200">
          <a:solidFill>
            <a:schemeClr val="tx1"/>
          </a:solidFill>
          <a:latin typeface="+mn-lt"/>
          <a:ea typeface="+mn-ea"/>
          <a:cs typeface="+mn-cs"/>
        </a:defRPr>
      </a:lvl1pPr>
      <a:lvl2pPr marL="1062350" algn="l" defTabSz="2124700" rtl="0" eaLnBrk="1" latinLnBrk="0" hangingPunct="1">
        <a:defRPr sz="4182" kern="1200">
          <a:solidFill>
            <a:schemeClr val="tx1"/>
          </a:solidFill>
          <a:latin typeface="+mn-lt"/>
          <a:ea typeface="+mn-ea"/>
          <a:cs typeface="+mn-cs"/>
        </a:defRPr>
      </a:lvl2pPr>
      <a:lvl3pPr marL="2124700" algn="l" defTabSz="2124700" rtl="0" eaLnBrk="1" latinLnBrk="0" hangingPunct="1">
        <a:defRPr sz="4182" kern="1200">
          <a:solidFill>
            <a:schemeClr val="tx1"/>
          </a:solidFill>
          <a:latin typeface="+mn-lt"/>
          <a:ea typeface="+mn-ea"/>
          <a:cs typeface="+mn-cs"/>
        </a:defRPr>
      </a:lvl3pPr>
      <a:lvl4pPr marL="3187050" algn="l" defTabSz="2124700" rtl="0" eaLnBrk="1" latinLnBrk="0" hangingPunct="1">
        <a:defRPr sz="4182" kern="1200">
          <a:solidFill>
            <a:schemeClr val="tx1"/>
          </a:solidFill>
          <a:latin typeface="+mn-lt"/>
          <a:ea typeface="+mn-ea"/>
          <a:cs typeface="+mn-cs"/>
        </a:defRPr>
      </a:lvl4pPr>
      <a:lvl5pPr marL="4249400" algn="l" defTabSz="2124700" rtl="0" eaLnBrk="1" latinLnBrk="0" hangingPunct="1">
        <a:defRPr sz="4182" kern="1200">
          <a:solidFill>
            <a:schemeClr val="tx1"/>
          </a:solidFill>
          <a:latin typeface="+mn-lt"/>
          <a:ea typeface="+mn-ea"/>
          <a:cs typeface="+mn-cs"/>
        </a:defRPr>
      </a:lvl5pPr>
      <a:lvl6pPr marL="5311750" algn="l" defTabSz="2124700" rtl="0" eaLnBrk="1" latinLnBrk="0" hangingPunct="1">
        <a:defRPr sz="4182" kern="1200">
          <a:solidFill>
            <a:schemeClr val="tx1"/>
          </a:solidFill>
          <a:latin typeface="+mn-lt"/>
          <a:ea typeface="+mn-ea"/>
          <a:cs typeface="+mn-cs"/>
        </a:defRPr>
      </a:lvl6pPr>
      <a:lvl7pPr marL="6374100" algn="l" defTabSz="2124700" rtl="0" eaLnBrk="1" latinLnBrk="0" hangingPunct="1">
        <a:defRPr sz="4182" kern="1200">
          <a:solidFill>
            <a:schemeClr val="tx1"/>
          </a:solidFill>
          <a:latin typeface="+mn-lt"/>
          <a:ea typeface="+mn-ea"/>
          <a:cs typeface="+mn-cs"/>
        </a:defRPr>
      </a:lvl7pPr>
      <a:lvl8pPr marL="7436449" algn="l" defTabSz="2124700" rtl="0" eaLnBrk="1" latinLnBrk="0" hangingPunct="1">
        <a:defRPr sz="4182" kern="1200">
          <a:solidFill>
            <a:schemeClr val="tx1"/>
          </a:solidFill>
          <a:latin typeface="+mn-lt"/>
          <a:ea typeface="+mn-ea"/>
          <a:cs typeface="+mn-cs"/>
        </a:defRPr>
      </a:lvl8pPr>
      <a:lvl9pPr marL="8498799" algn="l" defTabSz="2124700" rtl="0" eaLnBrk="1" latinLnBrk="0" hangingPunct="1">
        <a:defRPr sz="41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4861" y="0"/>
            <a:ext cx="17678848" cy="3833788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СТРОЕНИЯ ОКСОСОЕДИНЕНИЙ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СВОЙСТВА СЕМИКАРБАЗОНОВ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Иванова В. Е.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Егорова И.Ю.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университет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органической химии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629" y="3743511"/>
            <a:ext cx="12129453" cy="4975325"/>
          </a:xfrm>
        </p:spPr>
        <p:txBody>
          <a:bodyPr>
            <a:normAutofit/>
          </a:bodyPr>
          <a:lstStyle/>
          <a:p>
            <a:pPr algn="just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Семикарбазоны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химические соединения, являющиеся продуктами конденсации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семикарбазидов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карбонильными соединениями  альдегидами и кетонами. Семикарбазоны альдегидов и кетонов получаются одним методом, но обладают различными химическими свойствами, вследствие чего различается так же и их применение.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94988" y="3682886"/>
            <a:ext cx="4749196" cy="242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23894" y="5955680"/>
            <a:ext cx="8166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формула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семикарбазонов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66305" y="8098700"/>
            <a:ext cx="13979350" cy="177051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является получение и исследование свойств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семикарбазонов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ванилина,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гексаналя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ацетона.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6198" y="10021279"/>
            <a:ext cx="206709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Семикарбазоны кетонов и альдегидов получаются по одному механизму превращения, однако различаются скоростью течения реакций и конечными продуктами.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l="10175" t="21990" r="8454" b="25304"/>
          <a:stretch/>
        </p:blipFill>
        <p:spPr>
          <a:xfrm>
            <a:off x="1167521" y="12455245"/>
            <a:ext cx="4395001" cy="37956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/>
          <a:srcRect l="28556" t="35325" r="8812" b="23622"/>
          <a:stretch/>
        </p:blipFill>
        <p:spPr>
          <a:xfrm>
            <a:off x="8383735" y="12431045"/>
            <a:ext cx="4334203" cy="3787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49608" t="36115" r="15655" b="40596"/>
          <a:stretch/>
        </p:blipFill>
        <p:spPr>
          <a:xfrm>
            <a:off x="15507621" y="12423714"/>
            <a:ext cx="4319779" cy="38616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2068" y="16755338"/>
            <a:ext cx="6002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Семикарбазон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ванилина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5185" y="16755337"/>
            <a:ext cx="6094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Семикарбазон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гексаналя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13697" y="16763635"/>
            <a:ext cx="5630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Семикарбазон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ацетона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081" y="20180506"/>
            <a:ext cx="8137631" cy="46680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6081" y="25072480"/>
            <a:ext cx="8695971" cy="32412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6198" y="20347412"/>
            <a:ext cx="11492115" cy="40219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5064" y="25298667"/>
            <a:ext cx="11752581" cy="254317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230583" y="28598664"/>
            <a:ext cx="194031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температура плавления и растворимость. Строение подтверждено данными ИК-спектроскопического анализа.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3052" y="17926228"/>
            <a:ext cx="18320657" cy="18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4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125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ВЛИЯНИЕ СТРОЕНИЯ ОКСОСОЕДИНЕНИЙ НА СВОЙСТВА СЕМИКАРБАЗОНОВ Автор: Иванова В. Е. Руководитель: Егорова И.Ю. Тверской государственный университет Кафедра органической химии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СТРОЕНИЯ ОКСОСОЕДИНЕНИЙ НА СВОЙСТВА СЕМИКАРБАЗОНОВ Автор: Иванова В. Е. Руководитель: Егорова И.Ю. Тверской государственный университет Кафедра органической химии</dc:title>
  <dc:creator>Викторияя Рогожкина</dc:creator>
  <cp:lastModifiedBy>Русакова Наталья Петровна</cp:lastModifiedBy>
  <cp:revision>12</cp:revision>
  <dcterms:created xsi:type="dcterms:W3CDTF">2023-03-04T20:07:39Z</dcterms:created>
  <dcterms:modified xsi:type="dcterms:W3CDTF">2023-03-07T11:34:25Z</dcterms:modified>
</cp:coreProperties>
</file>