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9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0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9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0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9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8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7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3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0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C99B-30A5-46BB-8633-BA758AEE3221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AE9A-4692-4591-BD03-3E8257DA8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5055" y="169644"/>
            <a:ext cx="6839953" cy="1259642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ТЕХНОЛОГИЯ ПРОИЗВОДСТВА БАТОНЧИКА К ЧАЮ С ДОБАВЛЕНИЕМ СЕМЯН ПОДСОЛНЕЧНИКА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Авторы: Дементьев М.М., Парфентьева Н.В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биохимии и биотехнологии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0086" y="1141610"/>
            <a:ext cx="3958621" cy="3380224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– Оценить качество хлебобулочного изделия батончика к чаю с добавлением подсолнечника по органолептическим показателям.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Органолептические показатели качества батончика к чаю должны соответствовать требованиям ГОСТа Р 57937-2017 «Изделие булочное из пшеничной муки сдобное. Батончик к чаю. Технические условия». Результаты по проделанной работе показаны на рисунке 1 и 2.</a:t>
            </a:r>
          </a:p>
          <a:p>
            <a:pPr indent="457200" algn="l">
              <a:lnSpc>
                <a:spcPct val="100000"/>
              </a:lnSpc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" t="24074" r="12369" b="44815"/>
          <a:stretch/>
        </p:blipFill>
        <p:spPr>
          <a:xfrm>
            <a:off x="5261916" y="1517734"/>
            <a:ext cx="1641392" cy="15879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5" t="28890" r="4082" b="22221"/>
          <a:stretch/>
        </p:blipFill>
        <p:spPr>
          <a:xfrm>
            <a:off x="5261917" y="3076726"/>
            <a:ext cx="1641392" cy="14994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8" t="28518" b="35556"/>
          <a:stretch/>
        </p:blipFill>
        <p:spPr>
          <a:xfrm>
            <a:off x="7634969" y="1551167"/>
            <a:ext cx="1363324" cy="14391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 t="24074" r="18841" b="13333"/>
          <a:stretch/>
        </p:blipFill>
        <p:spPr>
          <a:xfrm>
            <a:off x="7634970" y="2966534"/>
            <a:ext cx="1352512" cy="15314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81839" y="4557930"/>
            <a:ext cx="3870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1- Хлебобулочное изделия с добавлением семян подсолнечника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2 - Хлебобулочное изделия без добавления семян подсолнечника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4894" y="4313367"/>
            <a:ext cx="269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598" y="4682699"/>
            <a:ext cx="4445000" cy="177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1.ГОСТ Р 57937-2017 «Изделие булочное из пшеничной муки сдобное. Батончик к чаю. Технические условия»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2.ГОСТ 24557–89 «Изделия хлебобулочные сдобные. Технические условия»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8716" y="1141610"/>
            <a:ext cx="2980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исследования можно сделать вывод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хлебобулочное изделия батончик к чаю с добавлением семян подсолнечника имеет более тёмный цвет корки и мякиша по сравнению без семян подсолнечника по органолептическим показателям что соответствует требованием ГОСТа.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78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ТЕХНОЛОГИЯ ПРОИЗВОДСТВА БАТОНЧИКА К ЧАЮ С ДОБАВЛЕНИЕМ СЕМЯН ПОДСОЛНЕЧНИКА Авторы: Дементьев М.М., Парфентьева Н.В Тверской государственный университет Кафедра биохимии и биотехнологии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ОРГАНОЛЕПТИЧЕСКИЙ АНАЛИЗ БАТОНЧИКА К ЧАЮ С ДОБАВЛЕНИЕМ СЕМЯН ПОДСОЛНЕЧНИКА Авторы: Дементьев М.М., Парфентьева Н.В Тверской государственный университет Кафедра биохимии и биотехнологии</dc:title>
  <dc:creator>Михаил Дементьев</dc:creator>
  <cp:lastModifiedBy>Русакова Наталья Петровна</cp:lastModifiedBy>
  <cp:revision>11</cp:revision>
  <dcterms:created xsi:type="dcterms:W3CDTF">2023-03-06T16:59:31Z</dcterms:created>
  <dcterms:modified xsi:type="dcterms:W3CDTF">2023-03-11T10:19:29Z</dcterms:modified>
</cp:coreProperties>
</file>