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140999"/>
              </p:ext>
            </p:extLst>
          </p:nvPr>
        </p:nvGraphicFramePr>
        <p:xfrm>
          <a:off x="737311" y="4929437"/>
          <a:ext cx="7697645" cy="1260111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4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Требования ГОСТа 31805-2018, не более</a:t>
                      </a:r>
                      <a:endParaRPr lang="ru-RU" sz="13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Образец  №1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Образец  №2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Влажность мякиша, %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19,0—52,0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31,9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Кислотность мякиша, град.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1,53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2,07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" name="AutoShape 2" descr="blob:https://web.whatsapp.com/bc39f15f-24f0-420d-bf19-4cf36b235c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bc39f15f-24f0-420d-bf19-4cf36b235c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bc39f15f-24f0-420d-bf19-4cf36b235c96.jpg"/>
          <p:cNvPicPr>
            <a:picLocks noChangeAspect="1"/>
          </p:cNvPicPr>
          <p:nvPr/>
        </p:nvPicPr>
        <p:blipFill>
          <a:blip r:embed="rId3"/>
          <a:srcRect t="709" b="16535"/>
          <a:stretch>
            <a:fillRect/>
          </a:stretch>
        </p:blipFill>
        <p:spPr>
          <a:xfrm>
            <a:off x="3491880" y="2277455"/>
            <a:ext cx="1985366" cy="2261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AutoShape 2" descr="blob:https://web.whatsapp.com/bc39f15f-24f0-420d-bf19-4cf36b235c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blob:https://web.whatsapp.com/bc39f15f-24f0-420d-bf19-4cf36b235c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06240" y="1979481"/>
            <a:ext cx="764267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ТЕХНОХИМИЧЕСКИЙ КОНТРОЛЬ </a:t>
            </a:r>
            <a:r>
              <a:rPr kumimoji="0" lang="ru-RU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ИЗДЕЛИЯ ХЛЕБОБУЛОЧНОГО ИЗ ПШЕНИЧНОЙ МУКИ</a:t>
            </a:r>
            <a:endParaRPr kumimoji="0" lang="ru-RU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575" y="2699867"/>
            <a:ext cx="307180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Образец  №1 – «Изделие хлебобулочное из пшеничной муки: батон из пшеничной муки высшего сорта с пшеничными отрубями, нарезанное в упаковке», ТУ 10.71.11-249-05747152-2018,  производитель ЗАО «ХЛЕБ»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2654013"/>
            <a:ext cx="30003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Образец  №2 – «Батон из пшеничной муки высшего сорта с пшеничными отрубями, нарезанный (ломти) в упаковке», ТУ 9115-249-05747152-2003,  производитель АО «Волжский пекарь»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5575" y="457903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Таблица: Физико-химические показатели образцов изделия хлебобулочного из пшеничной муки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726" y="618145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проведенного физико-химического анализа установлено, что исследуемые образцы изделия хлебобулочного из пшеничной муки высшего сорта соответствуют требованиям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31805-2018. 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914" y="26051"/>
            <a:ext cx="842562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РФ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«Тверской государственный университет»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Химико-технологический факультет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биохимии и биотехнологии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19.03.02 Продукты питания из растительного сырья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Орловская Алина Александровна</a:t>
            </a: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Кудряшова Н.А.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176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Русакова Наталья Петровна</cp:lastModifiedBy>
  <cp:revision>23</cp:revision>
  <dcterms:created xsi:type="dcterms:W3CDTF">2023-03-01T17:11:24Z</dcterms:created>
  <dcterms:modified xsi:type="dcterms:W3CDTF">2023-03-11T10:35:03Z</dcterms:modified>
</cp:coreProperties>
</file>