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201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5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7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4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434487" y="1780031"/>
            <a:ext cx="9353549" cy="60959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>
              <a:defRPr/>
            </a:pPr>
            <a:r>
              <a:rPr sz="2000" b="1"/>
              <a:t>ПРОИЗВОДНЫЕ П-АМИНОБЕНЗОЙНОЙ КИСЛОТЫ С ХЛОРАНГИДРИДАМИ ГИДРОКСИБЕНЗОЙНЫХ КИСЛОТ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97074" y="326900"/>
            <a:ext cx="5219699" cy="108585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20000"/>
          </a:bodyPr>
          <a:lstStyle/>
          <a:p>
            <a:pPr algn="r">
              <a:defRPr/>
            </a:pPr>
            <a:r>
              <a:rPr sz="1800"/>
              <a:t>Химико-технологический факультет ТвГУ</a:t>
            </a:r>
          </a:p>
          <a:p>
            <a:pPr algn="r">
              <a:defRPr/>
            </a:pPr>
            <a:r>
              <a:rPr lang="ru-RU" sz="1800"/>
              <a:t>Автор: </a:t>
            </a:r>
            <a:r>
              <a:rPr sz="1800"/>
              <a:t>Павлова Светлана Андреевна</a:t>
            </a:r>
          </a:p>
          <a:p>
            <a:pPr algn="r">
              <a:defRPr/>
            </a:pPr>
            <a:r>
              <a:rPr sz="1800"/>
              <a:t>Научный руководитель: к.х.н., доцент Веролайнен Н. В.</a:t>
            </a:r>
            <a:endParaRPr lang="ru-RU"/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>
            <a:off x="974" y="1609724"/>
            <a:ext cx="12220574" cy="0"/>
          </a:xfrm>
          <a:prstGeom prst="line">
            <a:avLst/>
          </a:prstGeom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0477607" name="Рисунок 280477606"/>
          <p:cNvPicPr>
            <a:picLocks noChangeAspect="1"/>
          </p:cNvPicPr>
          <p:nvPr/>
        </p:nvPicPr>
        <p:blipFill>
          <a:blip r:embed="rId2"/>
          <a:srcRect r="70632"/>
          <a:stretch/>
        </p:blipFill>
        <p:spPr bwMode="auto">
          <a:xfrm>
            <a:off x="715349" y="-88004"/>
            <a:ext cx="1171574" cy="1915661"/>
          </a:xfrm>
          <a:prstGeom prst="rect">
            <a:avLst/>
          </a:prstGeom>
        </p:spPr>
      </p:pic>
      <p:sp>
        <p:nvSpPr>
          <p:cNvPr id="1275146045" name="TextBox 1275146044"/>
          <p:cNvSpPr txBox="1"/>
          <p:nvPr/>
        </p:nvSpPr>
        <p:spPr bwMode="auto">
          <a:xfrm>
            <a:off x="2122618" y="625967"/>
            <a:ext cx="3988787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XXIX Каргинские чтения</a:t>
            </a:r>
            <a:endParaRPr sz="2600"/>
          </a:p>
        </p:txBody>
      </p:sp>
      <p:sp>
        <p:nvSpPr>
          <p:cNvPr id="1323700155" name="TextBox 1323700154"/>
          <p:cNvSpPr txBox="1"/>
          <p:nvPr/>
        </p:nvSpPr>
        <p:spPr bwMode="auto">
          <a:xfrm>
            <a:off x="505764" y="2483743"/>
            <a:ext cx="11210996" cy="1188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/>
              <a:t>В данной работе была проведена реакция N-ацилирования между хлорангидридом гидроксибензойной кислоты и п-аминобензойной кислотой в щелочной среде при низкой температуре. Характеристические полосы соответствующие образованию амидной группы были зарегистрированы с помощью метода ИК-спектроскопии.</a:t>
            </a:r>
          </a:p>
        </p:txBody>
      </p:sp>
      <p:pic>
        <p:nvPicPr>
          <p:cNvPr id="412432117" name="Рисунок 412432116"/>
          <p:cNvPicPr>
            <a:picLocks noChangeAspect="1"/>
          </p:cNvPicPr>
          <p:nvPr/>
        </p:nvPicPr>
        <p:blipFill>
          <a:blip r:embed="rId3"/>
          <a:srcRect t="10405"/>
          <a:stretch/>
        </p:blipFill>
        <p:spPr bwMode="auto">
          <a:xfrm>
            <a:off x="911424" y="3831042"/>
            <a:ext cx="3905249" cy="2476499"/>
          </a:xfrm>
          <a:prstGeom prst="rect">
            <a:avLst/>
          </a:prstGeom>
        </p:spPr>
      </p:pic>
      <p:sp>
        <p:nvSpPr>
          <p:cNvPr id="1861307513" name="TextBox 1861307512"/>
          <p:cNvSpPr txBox="1"/>
          <p:nvPr/>
        </p:nvSpPr>
        <p:spPr bwMode="auto">
          <a:xfrm>
            <a:off x="767408" y="6395004"/>
            <a:ext cx="4285732" cy="274356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 dirty="0" smtClean="0"/>
              <a:t>Рис.1</a:t>
            </a:r>
            <a:r>
              <a:rPr sz="1200" dirty="0"/>
              <a:t>. N-(2-гидроксибензоил)-4-аминобензойная </a:t>
            </a:r>
            <a:r>
              <a:rPr sz="1200" dirty="0" err="1"/>
              <a:t>кислота</a:t>
            </a:r>
            <a:endParaRPr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818293"/>
            <a:ext cx="4536504" cy="26350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6240016" y="6422637"/>
            <a:ext cx="5048498" cy="26936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 dirty="0" err="1" smtClean="0"/>
              <a:t>Рис</a:t>
            </a:r>
            <a:r>
              <a:rPr sz="1200" dirty="0" smtClean="0"/>
              <a:t>.</a:t>
            </a:r>
            <a:r>
              <a:rPr lang="ru-RU" sz="1200" dirty="0" smtClean="0"/>
              <a:t>2</a:t>
            </a:r>
            <a:r>
              <a:rPr sz="1200" dirty="0" smtClean="0"/>
              <a:t>. </a:t>
            </a:r>
            <a:r>
              <a:rPr lang="ru-RU" sz="1200" dirty="0" smtClean="0"/>
              <a:t>ИК-спектр </a:t>
            </a:r>
            <a:r>
              <a:rPr sz="1200" dirty="0" smtClean="0"/>
              <a:t>N-</a:t>
            </a:r>
            <a:r>
              <a:rPr sz="1200" dirty="0"/>
              <a:t>(2-гидроксибензоил)-4-аминобензойная </a:t>
            </a:r>
            <a:r>
              <a:rPr sz="1200" dirty="0" err="1"/>
              <a:t>кислота</a:t>
            </a:r>
            <a:endParaRPr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81</Words>
  <Application>Microsoft Office PowerPoint</Application>
  <DocSecurity>0</DocSecurity>
  <PresentationFormat>Произвольный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ПРОИЗВОДНЫЕ П-АМИНОБЕНЗОЙНОЙ КИСЛОТЫ С ХЛОРАНГИДРИДАМИ ГИДРОКСИБЕНЗОЙНЫХ КИСЛОТ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ПРОИЗВОДНЫЕ П-АМИНОБЕНЗОЙНОЙ КИСЛОТЫ С ХЛОРАНГИДРИДАМИ ГИДРОКСИБЕНЗОЙНЫХ КИСЛОТ</dc:title>
  <dc:subject/>
  <dc:creator/>
  <cp:keywords/>
  <dc:description/>
  <cp:lastModifiedBy>Андрей</cp:lastModifiedBy>
  <cp:revision>9</cp:revision>
  <dcterms:created xsi:type="dcterms:W3CDTF">2012-12-03T06:56:55Z</dcterms:created>
  <dcterms:modified xsi:type="dcterms:W3CDTF">2023-03-06T19:56:43Z</dcterms:modified>
  <cp:category/>
  <dc:identifier/>
  <cp:contentStatus/>
  <dc:language/>
  <cp:version/>
</cp:coreProperties>
</file>