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3T19:47:35.639"/>
    </inkml:context>
    <inkml:brush xml:id="br0">
      <inkml:brushProperty name="width" value="0.3" units="cm"/>
      <inkml:brushProperty name="height" value="0.6" units="cm"/>
      <inkml:brushProperty name="color" value="#C9C9FF"/>
      <inkml:brushProperty name="tip" value="rectangle"/>
      <inkml:brushProperty name="rasterOp" value="maskPen"/>
      <inkml:brushProperty name="ignorePressure" value="1"/>
    </inkml:brush>
  </inkml:definitions>
  <inkml:trace contextRef="#ctx0" brushRef="#br0">863 0,'-4'169,"-19"583,37-787,2 1,1 0,1 2,33-44,226-290,-254 341,2 1,0 1,1 1,32-20,-32 24,-16 10,1 0,-1-1,0 0,-1 0,0-1,0 0,7-12,-8 12,-7 17,-9 18,-4-9,-1-1,-25 24,-20 24,51-55,-1 0,0 0,0-1,-15 11,16-13,0 0,0 1,0 0,0 0,1 1,0-1,0 2,-6 10,-3 7,-1-1,-2 0,0-1,-30 29,1-1,-11 30,45-62,11-16,7-10,7-9,15-5,-2 0,0-2,-1 0,26-33,-47 52,2-4,0-1,1 2,0-1,1 1,-1-1,2 2,-1-1,1 1,0 0,0 1,17-9,-24 14,-1 0,0 0,0 0,0 0,0 0,1 0,-1 0,0 0,0 0,0 0,0 0,0 0,1 0,-1 0,0 0,0 0,0 0,0 0,0 0,0 1,1-1,-1 0,0 0,0 0,0 0,0 0,0 0,0 0,0 1,0-1,1 0,-1 0,0 0,0 0,0 0,0 0,0 1,0-1,0 0,0 0,0 0,0 0,0 1,0-1,0 0,0 0,0 0,0 0,0 0,0 1,0-1,0 0,-1 0,1 0,0 0,0 0,0 0,0 1,0-1,0 0,0 0,0 0,-1 0,1 0,0 0,0 0,-9 19,-1 4,5-12,-1 1,1-1,-2 0,0 0,0-1,0 0,-18 18,-6 7,-6 9,23-30,2 0,0 1,-19 33,30-46,-7 17,8-18,0-1,0 0,0 1,1-1,-1 1,0-1,0 0,0 1,0-1,1 0,-1 1,0-1,0 0,1 1,-1-1,0 0,1 0,-1 1,0-1,1 0,-1 0,0 1,1-1,-1 0,0 0,1 0,-1 0,0 0,1 0,-1 1,1-1,-1 0,1 0,-1 0,0 0,1-1,-1 1,1 0,-1 0,0 0,1 0,-1 0,0 0,1-1,-1 1,0 0,1 0,-1 0,1-1,8-2,-1-1,1 0,-1 0,0 0,0-1,0-1,0 1,11-13,-9 10,0-1,1 1,17-9,206-115,-227 128,0-1,0 1,-1-1,0-1,10-9,17-14,-33 28,0 1,0 0,0-1,0 1,0 0,0 0,0-1,0 1,0 0,0-1,0 1,0 0,0 0,0-1,-1 1,1 0,0 0,0-1,0 1,0 0,-1 0,1 0,0-1,0 1,0 0,-1 0,1 0,0 0,0-1,-1 1,1 0,0 0,-1 0,1 0,0 0,0 0,-1 0,1 0,0 0,-1 0,1 0,0 0,0 0,-1 0,1 0,0 0,-1 0,1 0,-27-5,23 5,-65-8,-1 3,-101 6,8 1,156-2,0 1,0 1,0-1,0 1,0 0,0 0,1 1,-1 0,-8 5,6-3,0-1,0 0,0 0,-14 3,6-4,-13 1,2 2,-1 1,1 2,-43 18,9 1,-70 21,-60 27,107-44,66-26,0 0,1 2,-1 0,-20 13,-7 1,37-18,0 0,-1 1,-15 10,38-12,0-1,1-1,-1 0,0-1,22-3,16 1,-20 0,-1-1,0-2,0 0,-1-2,31-12,37-8,-17 11,-52 12,1-2,-1-1,0-1,27-12,137-59,-42 20,-107 43,0 2,54-10,-46 12,55-20,-45 14,-42 13,0-1,-1 0,20-10,-20 8,1 1,0 0,0 1,38-5,-37 8,-1-1,1-1,-1 0,0-2,24-11,-23 8,1 2,37-12,7-2,-119 28,-86-2,79-4,49 1,0 1,0 0,0 1,1 0,-1 1,-16 7,15-5,-1-1,0 0,0-1,-15 2,-9-1,0 2,1 2,0 1,-48 20,40-11,5-1,0-2,-1-2,0-1,-47 7,44-11,1 2,0 1,-56 25,59-21,14-8,-44 9,49-13,0 1,0 1,1 0,-25 12,24-7,0-2,-1 0,0-2,0 0,-1-1,-28 3,-51 15,421-33,-247 1,0-4,-1-4,78-26,-58 15,103-17,-149 36,72-26,-26 7,84-6,-7 1,-67 2,-74 19,1 2,-1 2,1 0,1 2,-1 0,1 3,49 0,22 5,-137-3,0 1,0 1,-60 13,11 3,-87 30,136-35,-50 28,55-25,1-1,-45 14,3-11,45-12,-1 1,2 1,-33 15,4 1,-98 27,-22 8,45-13,-26 12,145-53,-1-1,0-1,1 1,-15 0,18-3,0 1,0-1,0 1,0 1,0 0,1 0,-1 1,1 0,0 0,-9 7,-12 2,6-5,56-6,0-2,0-1,0-2,37-8,37-11,54-14,-96 18,122-17,-131 26,93-26,51-18,-176 47,1 0,0 2,29-1,-29 4,0-2,-1-1,37-10,39-14,150-23,-205 44,-4-1,-1 3,79-1,-143 5,-1 1,1 1,0 1,0 2,0 0,1 1,-1 1,1 2,-35 15,44-17,-1 0,0-2,-26 6,26-7,0 1,1 0,-1 1,-15 7,16-6,0-1,0 0,-1-1,1 0,-19 1,16-2,1 0,0 1,0 0,-19 9,13-2,-1-1,-1-1,0 0,-40 7,3-4,-112 39,81-21,58-23,28-6,0 0,0 0,0 0,0 1,0 0,1 0,-1 0,-7 6,14-6,10-2,0 0,9 2,0 0,1-1,0 0,-1-2,1-1,-1 0,0-2,0 0,0-1,27-11,33-18,1 4,141-34,-189 54,0 0,48-24,-46 19,70-22,86-17,65-15,-231 57,-25 12,0 0,-1 0,1 0,0 0,-1 0,1 0,-1 0,1 0,0 0,-1 0,1 0,0 0,-1-1,1 1,0 0,-1 0,1 0,0-1,0 1,-1 0,1 0,0-1,0 1,-1 0,1-1,0 1,0 0,0 0,0-1,-1 1,1 0,0-1,0 1,0-1,0 1,0 0,0-1,0 1,0 0,0-1,0 1,0 0,0-1,0 1,0 0,0-1,0 1,1-1,-1 1,0 0,0 0,0-1,1 1,-1 0,0-1,0 1,1 0,-1 0,0-1,0 1,1 0,-1 0,0 0,1-1,0 1,-11-1,0 0,0 1,0 0,0 1,0 0,1 1,-1-1,0 2,1 0,-1 0,1 0,0 1,-16 10,-33 11,29-13,0 1,2 2,-40 26,1 0,-81 38,173-79,31 2,58-7,-98 3,1-1,0 0,0-1,-1-1,0-1,0-1,24-12,-12 4,2 1,51-15,-54 20,0-1,0-1,48-28,-52 25,1 2,41-16,-39 18,-1-2,34-19,3 3,-53 25,0-1,0 0,0 0,-1-1,0 0,10-8,-19 11,-5 4,-7 3,-275 273,39-38,215-211,-39 24,38-29,-45 41,73-60,-1 1,-1-1,1-1,-1 0,-12 6,13-7,-1 0,1 1,0 0,0 1,0-1,0 2,-9 8,15-13,0 0,0 1,0-1,0 0,0 0,0 0,0-1,-1 1,1 0,0 0,-1-1,1 1,0 0,-1-1,1 0,-1 1,1-1,0 0,-1 0,1 1,-1-1,1-1,-1 1,1 0,-1 0,1 0,-1-1,1 1,-1-1,1 1,0-1,-1 1,1-1,0 0,0 0,-1 0,1 1,0-1,0-1,0 1,0 0,0 0,0 0,0 0,1-1,-1 1,0 0,1-1,-1 1,1 0,-1-1,1 1,0-1,-1 1,1-1,0 1,0-1,0-1,1 0,-1-1,0 1,0 0,0-1,-1 1,1-1,-1 1,0 0,0 0,0-1,0 1,0 0,-1 0,1 0,-1 0,0 0,0 1,0-1,0 1,-1-1,1 1,-1 0,1-1,-1 1,0 1,0-1,0 0,0 1,0-1,0 1,0 0,-1 0,1 0,0 1,-1-1,-4 0,-280 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3T19:47:50.477"/>
    </inkml:context>
    <inkml:brush xml:id="br0">
      <inkml:brushProperty name="width" value="0.3" units="cm"/>
      <inkml:brushProperty name="height" value="0.6" units="cm"/>
      <inkml:brushProperty name="color" value="#C1C1FF"/>
      <inkml:brushProperty name="tip" value="rectangle"/>
      <inkml:brushProperty name="rasterOp" value="maskPen"/>
      <inkml:brushProperty name="ignorePressure" value="1"/>
    </inkml:brush>
  </inkml:definitions>
  <inkml:trace contextRef="#ctx0" brushRef="#br0">3533 137,'3'0,"-13"0,-10 0,-426 3,430-2,-1 2,1 0,0 0,0 2,-24 9,22-7,0-1,0 0,-1-2,-20 3,-48-1,-143 19,155-9,30-6,-51 6,-86 11,122-15,0-3,-77 2,103-11,0 2,1 1,-1 1,1 2,-46 15,15 1,20-5,-2-2,-77 14,82-27,34-2,0 0,1 0,-1 1,0-1,1 1,-1 1,1-1,-1 1,1 1,0-1,-9 6,43-24,-24 14,0 1,1-1,-1 0,0 0,0-1,0 1,0-1,0 0,-1 0,1 0,-1 0,0-1,0 0,4-5,-3 3,1 0,0 1,0-1,1 1,-1 1,10-7,200-117,-25 33,-55 31,-117 56,1 0,-1 2,39-8,-40 11,-1-1,-1 0,1-1,-1-1,0 0,15-10,-115 21,62-5,1 1,-1 0,-39 9,43-5,0 1,0 1,0 0,1 1,0 1,-19 13,22-11,-1-2,0 0,-1 0,0-2,0 0,-29 7,8-2,1 1,-45 23,11-4,-36 7,62-24,1 3,-61 31,88-40,-1-1,-29 10,36-16,1 2,-1-1,1 1,0 1,0 0,1 0,0 1,0 0,0 0,0 1,-13 15,22-22,0 0,0 0,0 1,0-1,0 0,0 0,0 0,-1 1,1-1,0 0,0 0,0 0,0 1,0-1,0 0,0 0,1 0,-1 1,0-1,0 0,0 0,0 0,0 0,0 1,0-1,0 0,0 0,1 0,-1 0,0 1,0-1,0 0,0 0,0 0,1 0,-1 0,0 0,0 0,0 0,0 1,1-1,-1 0,0 0,0 0,0 0,1 0,-1 0,0 0,0 0,0 0,1 0,-1 0,0 0,0 0,0 0,1-1,-1 1,0 0,0 0,0 0,1 0,22-1,-8 0,1-1,-1 0,1 0,-1-2,1 0,-1 0,0-2,-1 0,1 0,16-11,-11 6,0 2,0 0,1 1,23-5,-13 5,-2-1,1-1,33-17,-63 27,-1 0,1 0,-1 0,1-1,0 1,-1 0,1 0,-1 0,1 0,0-1,-1 1,1 0,-1-1,1 1,0 0,-1 0,1-1,0 1,0-1,-1 1,1 0,0-1,0 1,-1-1,1 1,0 0,0-1,0 1,0-1,0 1,0-1,0 1,0-1,0 1,0 0,0-1,0 1,0-1,0 1,0-1,0 1,0-1,1 1,-1 0,0-1,0 1,1-1,-1 1,0 0,0-1,1 1,-1 0,0-1,1 1,-1 0,0 0,1-1,-1 1,1 0,-1 0,1 0,-1-1,1 1,-4-1,-1 0,1 0,0 1,-1-1,1 1,-1-1,1 1,0 0,-7 1,-52 16,50-15,0 1,1 0,0 0,0 1,0 0,0 1,-12 8,-2 4,-1-1,-1-1,0-1,-1-1,-48 15,43-17,-56 27,56-21,-49 14,73-27,-1 0,1 1,0 0,0 0,-11 9,-14 9,34-23,0 0,0 0,0 0,0 0,0 0,1 0,-1 0,0 0,0 0,0 0,0 0,0 0,0 0,0 0,0 0,0 0,0 0,0 0,0 0,1 0,-1 0,0 0,0 0,0 0,0 0,0 0,0 0,0 1,0-1,0 0,0 0,0 0,0 0,0 0,0 0,0 0,0 0,0 0,0 0,0 0,0 0,0 1,0-1,0 0,13-2,-7 2,11-2,0-1,-1 0,1-1,-1-1,0-1,30-14,46-16,145-46,-137 49,-72 22,1 2,0 0,0 2,45-5,-50 9,1-2,-1 0,0-2,0 0,-1-2,31-15,-55 24,1 0,0 0,0 0,0 0,0 0,-1 0,1 0,0-1,0 1,0 0,0 0,0 0,-1 0,1 0,0 0,0 0,0-1,0 1,0 0,0 0,0 0,0 0,0-1,-1 1,1 0,0 0,0 0,0 0,0-1,0 1,0 0,0 0,0 0,0 0,0-1,0 1,0 0,0 0,1 0,-1 0,0-1,0 1,0 0,0 0,0 0,0 0,0 0,0-1,0 1,1 0,-26-2,16 1,-3 0,-1 1,1 0,0 1,0 0,-1 1,1 0,0 0,1 2,-1 0,-21 9,16-6,-1 0,0-2,-33 6,-9-1,1 3,-81 28,77-21,-114 22,152-37,1 1,1 1,-1 2,-38 19,36-16,-1 0,0-2,-32 8,42-14,0 0,1 2,-1 0,1 1,1 0,-30 20,34-21,1 0,-1-1,0-1,-20 7,23-10,0 1,1 1,0-1,-1 2,1-1,0 0,1 1,-1 1,1-1,0 1,0 0,-7 8,12-13,1 0,0 0,0 0,0 0,0 1,0-1,0 0,0 0,0 0,0 0,0 1,0-1,0 0,0 0,0 0,0 0,0 1,0-1,0 0,0 0,0 0,0 0,0 1,0-1,0 0,1 0,-1 0,0 0,0 0,0 1,0-1,0 0,0 0,0 0,1 0,-1 0,0 0,0 0,0 0,0 0,1 1,-1-1,0 0,0 0,0 0,0 0,1 0,-1 0,0 0,0 0,0 0,0 0,1 0,-1 0,0 0,0 0,0-1,0 1,1 0,-1 0,0 0,21 0,-2-1,7 1,0 0,-1-2,1-1,0-1,-1-1,0-1,0-2,44-18,-22 6,-2 1,1 1,86-19,-63 22,-1-4,0-2,80-37,-127 50,0 1,1 1,0 2,27-4,-18 4,42-12,-61 13,47-17,1 3,1 3,0 2,90-5,-137 16,1-1,0 0,-1-2,1 1,19-9,-22 7,0 0,0 2,1-1,-1 2,1-1,-1 2,1 0,20 1,-29 1,-9-1,-9 0,-31 0,0 2,-79 13,97-9,0 2,0 1,1 1,-33 17,37-16,1-1,-2 0,1-2,-1-1,0-1,-37 5,44-11,1 1,-1 1,1 0,-1 0,1 2,0 0,0 1,1 0,0 1,-1 1,2 0,-14 9,27-16,0 0,0 0,1 0,-1 0,0 0,0 0,0 0,1 0,-1 0,0 0,0 0,0 0,1 0,-1 0,0 0,0 0,0 1,1-1,-1 0,0 0,0 0,0 0,0 0,1 0,-1 0,0 1,0-1,0 0,0 0,0 0,0 0,1 1,-1-1,0 0,0 0,0 0,0 1,0-1,0 0,0 0,0 0,0 1,0-1,0 0,0 0,0 0,0 1,0-1,0 0,0 0,0 0,0 1,0-1,0 0,-1 0,1 0,0 1,0-1,0 0,0 0,0 0,-1 1,27-2,-19 1,-2 0,53 3,0-2,1-3,69-10,-82 2,83-27,-87 24,48-9,-51 14,70-25,-67 18,1 3,76-13,-46 11,-16 2,0-3,82-34,-136 48,0 0,0 0,0 0,0 0,0 1,0 0,0-1,0 1,0 0,0 0,0 1,6 0,-24-4,0 0,-1 1,1 0,-1 1,1 1,-1 0,-19 4,-10 4,-55 16,-245 63,335-84,0 0,1 1,-1 1,1 0,-14 9,15-8,-1-1,1 0,-1-1,0 0,0 0,-17 4,-33 0,46-8,0 1,0 1,0 0,0 1,1 0,-1 1,1 0,0 1,0 0,0 1,1 0,-14 11,25-17,0-1,0 1,1 0,-1 0,0 0,0 0,0 0,0 0,0 0,1 0,-1 0,0 0,0 0,0 0,0 0,1 0,-1 0,0 0,0 0,0 0,0 0,0 0,1 0,-1 0,0 1,0-1,0 0,0 0,0 0,1 0,-1 0,0 0,0 0,0 0,0 1,0-1,0 0,0 0,0 0,0 0,0 0,1 1,-1-1,0 0,0 0,0 0,0 0,0 1,0-1,0 0,0 0,0 0,0 0,0 0,0 1,-1-1,1 0,0 0,0 0,0 0,0 0,0 1,0-1,0 0,0 0,0 0,22 0,-5-1,-2 4,1-2,0 1,-1-2,1-1,0 0,-1 0,1-2,-1 0,1-1,26-10,-11 2,51-13,19-7,-82 24,0 1,1 0,0 2,0 0,0 2,30-3,-284 11,227-5,1 2,0-1,-1 1,1 0,0 0,0 1,0 0,0 0,-7 5,6-4,0 0,-1 0,1-1,-1 1,0-2,-9 3,-25 2,-52 16,80-18,0 0,0 1,0 1,1 0,0 0,1 1,-16 13,28-21,0 0,1 0,-1 0,0 0,0 0,0 0,0 0,0 0,1 0,-1 0,0 0,0 0,0 0,0 0,1 0,-1 0,0 0,0 0,0 0,0 0,1 0,-1 0,0 0,0 0,0 0,0 0,0 0,1 0,-1 0,0 0,0 0,0 1,0-1,0 0,0 0,1 0,-1 0,0 0,0 1,0-1,0 0,0 0,0 0,0 0,0 0,0 1,0-1,0 0,0 0,0 0,0 0,0 1,0-1,0 0,0 0,0 0,0 0,0 1,0-1,0 0,0 0,0 0,0 0,0 0,-1 1,25-2,-10 0,22 2,12 3,1-3,-1-2,87-13,-116 8,1 0,34-16,-40 15,0 1,1 0,0 1,0 0,0 2,20-3,7 0,-1-1,0-2,63-22,-51 14,67-13,-75 22,216-45,-236 47,0 2,0 0,31 1,-31 2,-1-1,1-1,33-8,-54 10,1 0,-1 1,0-1,1 1,-1 0,0 0,1 0,6 2,-32-7,-1 2,0 0,0 2,0 0,0 1,0 2,0 0,0 1,1 1,-40 13,32-7,-2-2,1-1,-52 6,-42 8,-26 27,96-28,-91 19,77-28,39-7,-1 1,1 1,-44 16,-82 26,79-27,49-13,-11 3,-44 20,77-26,14-3,18-1,-23-1,4 0,1-1,-1 0,1 0,-1-1,0 0,0-1,1 0,-2 0,16-8,-12 5,0 1,1 0,24-6,-11 4,0 0,0-2,35-18,-38 16,1 1,1 1,-1 1,33-6,11 3,-1-3,0-3,102-41,34-16,-69 28,-117 41,0 1,0 1,0 1,0 0,24 1,-21 0,1 0,0-1,21-5,146-54,-183 60,1 0,-1 1,0-1,0 1,0 0,1 0,7 1,-36-3,-1 2,0 1,1 2,0 0,-46 12,-8 1,-17 4,-155 55,141-40,86-29,-1-1,-49 4,47-7,0 1,-40 10,-165 53,208-61,0 0,0-2,-28 0,30-2,1 0,0 2,-1 0,-35 11,-106 31,22-8,109-28,-1-2,0-1,-1-1,-50 1,58-4,-1 0,1 2,0 1,-41 14,25-8,-58 9,45-11,70-9,0-1,0 0,0-1,0-1,-1-1,1 0,17-7,-13 4,1 0,0 2,25-3,-33 6,-1-1,0 0,0-1,0 0,18-9,-16 6,1 1,0 0,15-3,157-40,-77 18,-67 17,43-19,-57 21,1 0,1 2,60-12,-48 13,0-1,-1-2,47-20,-44 15,0 1,63-11,-20 12,155-46,-238 57,-14 3,-18 1,22 1,-138-4,124 5,0 0,0 1,0 0,1 2,-29 10,30-9,-1-1,1-1,-1-1,0 0,-27 0,26-2,1 0,0 1,0 1,1 1,-28 9,22-5,0-1,-1-2,-39 6,-39 8,27-1,-120 12,-27 6,74 2,62-15,-158 22,200-39,-66 19,-2 1,-35 6,91-18,0-2,-77 6,103-15,-1 2,-43 12,42-9,-63 8,113-15,0-1,0-1,0-1,0-1,-1 0,1-2,-1 1,0-2,23-11,-18 8,0 1,1 1,-1 1,44-6,-52 10,1-1,-1 0,0-1,24-10,-23 8,0 0,0 2,0 0,17-2,25-4,-1-2,108-37,-126 36,17-2,1 2,71-6,-61 10,77-20,-82 18,-50 10,0 0,0-1,0 0,0-1,-1 0,0-1,19-8,-24 9,1 1,0-1,0 1,0 1,0-1,1 1,-1 0,13 0,-15 1,-39-6,0 2,-1 2,1 1,-1 2,1 1,0 2,0 1,0 2,0 1,-33 13,38-11,-63 12,70-18,-1 1,1 1,0 2,-43 18,33-11,-1-1,-1-2,-67 15,20-6,80-20,0 0,0 0,0 0,0 0,0 1,1-1,-1 0,0 1,1-1,-1 1,1 0,-1 0,-1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3T19:48:03.780"/>
    </inkml:context>
    <inkml:brush xml:id="br0">
      <inkml:brushProperty name="width" value="0.3" units="cm"/>
      <inkml:brushProperty name="height" value="0.6" units="cm"/>
      <inkml:brushProperty name="color" value="#B7B7FF"/>
      <inkml:brushProperty name="tip" value="rectangle"/>
      <inkml:brushProperty name="rasterOp" value="maskPen"/>
      <inkml:brushProperty name="ignorePressure" value="1"/>
    </inkml:brush>
  </inkml:definitions>
  <inkml:trace contextRef="#ctx0" brushRef="#br0">3347 1,'-2'15,"1"1,-2-1,0 1,-1-1,0 0,-1-1,-8 17,2-2,8-23,0 0,-1-1,1 1,-1-1,0 1,-1-1,-6 6,5-6,1 1,0 0,0 1,0-1,-5 11,2 1,-1 0,-1-1,0 0,-1 0,-1-1,-22 24,-2-5,25-22,-2-1,1 0,-2-1,-19 13,28-21,1 1,-1 0,0 0,1 1,0-1,0 1,1 0,-5 6,5-6,0 0,0 0,-1-1,0 1,0-1,0 0,0 0,-1 0,0-1,-5 4,-16 8,0 1,2 2,-32 27,-15 12,17-16,-84 84,96-81,-37 34,74-74,0 0,0 0,1 0,-1 0,1 1,0 0,0 0,0 0,1 0,0 1,0-1,0 1,1 0,0 0,-2 8,3-14,1 1,0 0,0-1,0 1,0 0,0-1,0 1,1-1,-1 1,0-1,0 1,0 0,0-1,1 1,-1-1,0 1,1-1,-1 1,0-1,1 1,-1-1,0 1,1-1,-1 0,1 1,-1-1,1 1,-1-1,1 0,-1 0,1 1,0-1,-1 0,1 0,-1 0,1 0,0 0,-1 1,1-1,-1 0,1 0,0-1,-1 1,1 0,-1 0,1 0,0 0,-1 0,1-1,-1 1,1 0,0-1,42-16,-33 12,19-10,-1-2,36-26,-38 24,1 1,41-20,169-61,20-9,-170 67,-46 20,72-25,254-69,-265 91,-117 27,1-1,-1 2,1 0,0 0,0 2,0 0,1 0,0 1,0 1,-13 10,9-6,-1-1,0-1,-1 0,-26 9,27-12,0 1,0 0,1 1,1 1,-24 18,26-17,0-1,-1-1,0 0,-21 8,5-2,-244 115,68-45,137-62,41-14,1 0,-1 2,-43 24,51-21,-2-2,1-1,-2 0,1-2,-1-1,-1 0,-33 5,48-12,6-1,1 0,-1 0,1 1,-1-1,1 1,-1-1,1 1,0 1,-1-1,1 0,0 1,0-1,0 1,0 0,0 0,0 0,0 1,1-1,-1 1,1-1,-3 5,5-7,0 0,0 0,0 1,0-1,-1 0,1 0,0 1,0-1,0 0,0 0,0 1,0-1,0 0,0 1,0-1,0 0,0 0,0 1,1-1,-1 0,0 0,0 1,0-1,0 0,0 0,0 1,1-1,-1 0,0 0,0 1,0-1,1 0,-1 0,0 0,0 0,1 0,-1 1,0-1,0 0,1 0,-1 0,0 0,0 0,1 0,-1 0,0 0,1 0,-1 0,0 0,0 0,1 0,-1 0,0 0,1 0,-1 0,0 0,0 0,1 0,-1-1,0 1,0 0,1 0,-1 0,31-9,-16 4,6-2,-1-1,0-1,0 0,27-19,19-8,5 3,44-22,-76 34,1 2,1 2,0 2,2 1,-1 3,64-10,-103 21,36-10,-37 10,-1-1,1 1,-1-1,0 0,1 1,-1-1,0 0,0 0,1 0,-1 0,0 0,0 0,0-1,0 1,-1 0,1 0,0-1,0 1,-1 0,1-1,0-1,-1 2,-1 1,1-1,0 0,0 1,-1-1,1 1,0-1,-1 1,1-1,-1 1,1-1,-1 1,1 0,-1-1,1 1,-1 0,1-1,-1 1,1 0,-1-1,1 1,-1 0,0 0,1 0,-1 0,0 0,1 0,-1 0,1 0,-1 0,0 0,1 0,-2 0,-31 7,-1 1,-4-3,1 2,0 1,-35 13,-35 8,-74 7,-117 29,15 2,253-61,7 1,0 0,-39 18,46-17,-1-1,1 0,-1-1,0-1,-1-1,-34 4,50-8,0 0,-1 0,0 0,0 0,0 0,1 0,-1 1,0-1,1 1,-1 0,0 0,1 0,-1 0,1 0,-1 1,1-1,-4 3,10-2,0-1,0-1,0 1,0 0,0-1,0 0,1 0,-1 0,0-1,0 1,0-1,0 0,0 0,-1 0,1-1,0 1,0-1,-1 0,6-3,8-3,61-28,-48 21,1 1,42-13,-42 17,56-28,-61 25,0 2,0 1,35-9,-30 10,-1 0,52-25,-49 19,62-19,-20 11,103-48,-158 62,66-17,-72 23,-1 0,1-1,-1 0,0-1,0-1,-1 0,22-13,-246 28,177-6,0 2,1 1,-60 19,26-6,-65 10,-55 16,150-35,-64 10,71-16,0 1,1 2,0 1,-31 13,3 4,-2-2,0-2,-69 13,89-25,-67 22,106-30,-16 6,-1-1,0 0,-1-1,0-1,-34 3,27 2,26-9,1 0,-1 0,0 1,1-1,-1 0,0 0,1 0,-1 0,0 0,1 0,-1 1,0-1,0 0,1 0,-1 0,0 1,0-1,1 0,-1 0,0 1,0-1,0 0,0 0,1 1,-1-1,0 0,0 1,0-1,0 0,0 1,0-1,0 0,0 1,0-1,0 0,0 1,0-1,0 0,0 0,0 1,0-1,0 0,0 1,0-1,-1 0,1 1,0-1,0 0,0 0,-1 1,1-1,0 0,0 0,0 1,-1-1,1 0,0 0,-1 1,18 2,1-1,-1-1,1 0,-1-1,1-1,25-4,103-31,-71 16,-54 13,0 0,24-13,-30 12,0 2,1-1,0 2,0 0,24-4,57-6,128-38,-60 12,26-8,46-9,27 8,202-42,-444 89,0 0,30 1,-37 2,-1 0,1-1,-1 0,1-1,-1-1,0 0,0-1,14-6,-15 4,1 1,1 1,-1 0,1 1,0 0,0 1,15 0,-123 3,69-2,-1 1,1 1,0 1,0 1,0 1,-37 11,-25 19,52-18,-2-2,1-2,-1-1,-1-1,-39 4,-125 20,77-9,-27 7,87-17,-110 12,139-22,-1 1,-63 20,57-14,-56 10,-95 15,27-3,-68 24,163-37,-117 20,182-41,-1 1,1-1,-1 1,0 0,1 0,0 1,-1 0,1 0,0 0,0 1,0 0,0 0,0 0,1 1,-8 6,13-10,0 0,0 0,0 1,0-1,0 0,0 0,0 0,0 0,0 1,0-1,0 0,0 0,0 0,0 1,0-1,0 0,0 0,0 0,0 0,0 1,0-1,0 0,0 0,1 0,-1 0,0 1,0-1,0 0,0 0,0 0,0 0,1 0,-1 0,0 1,0-1,0 0,0 0,1 0,-1 0,0 0,0 0,0 0,0 0,1 0,-1 0,0 0,0 0,0 0,1 0,-1 0,0 0,0 0,0 0,0 0,1 0,-1 0,0 0,0 0,0-1,23 2,-4 0,19 2,-1-1,0-2,1-1,60-11,115-44,-151 36,1 3,71-9,551-97,-634 112,292-45,-339 55,58-11,67-21,-77 18,1 2,60-7,29-1,184-52,-301 67,32-8,7-4,2 4,85-8,125-5,-216 17,0-2,89-31,-149 43,0 0,0 0,0 0,0 0,0 0,-1 0,1 0,0 0,0 0,0-1,0 1,0 0,0 0,-1 0,1 0,0 0,0 0,0-1,0 1,0 0,0 0,0 0,0 0,0-1,0 1,0 0,0 0,0 0,0 0,0-1,0 1,0 0,0 0,0 0,0 0,0-1,0 1,0 0,0 0,0 0,0 0,0-1,0 1,1 0,-1 0,0 0,0 0,0 0,0 0,0 0,0-1,1 1,-1 0,0 0,-19-3,-19 5,-1 1,1 3,0 0,-59 20,80-22,-29 6,-76 7,77-13,-85 21,81-12,-110 33,-173 25,297-64,0 2,-47 17,4 0,-147 22,169-38,-11 6,-66 23,81-22,-3 2,34-11,-1-1,1 0,-43 5,33-9,9-2,0 1,1 1,-1 1,1 1,-1 1,-21 9,43-15,-1 0,0 0,1 0,-1 0,1 0,-1 1,1-1,-1 0,1 0,-1 0,1 1,0-1,-1 0,1 0,-1 1,1-1,-1 0,1 1,0-1,-1 1,1-1,0 0,-1 1,1-1,0 1,0-1,0 1,-1-1,1 1,0-1,0 1,0-1,0 1,0-1,0 1,0-1,0 1,0-1,0 1,0 0,0-1,0 1,0-1,1 1,-1-1,0 1,0-1,0 0,1 1,-1-1,0 1,1-1,-1 1,0-1,1 0,-1 1,1-1,-1 0,1 0,-1 1,0-1,1 0,-1 0,1 1,0-1,2 1,-1 0,0 0,1 0,-1 0,1 0,-1-1,1 1,-1-1,1 0,-1 0,1 0,-1 0,5 0,33-15,1 3,0 1,83-10,-107 18,0 0,0 0,31-12,-31 9,1 0,0 2,27-4,-23 4,0 0,0-1,33-13,-33 10,1 1,0 1,31-4,520-75,-379 51,-83 13,-38 7,124-10,-150 20,78-16,-89 12,1 1,0 2,73 1,-131 4,1 0,0 1,0 2,1 0,-1 0,0 2,-19 7,-28 7,33-11,-291 75,156-34,-99 31,230-70,-1-1,-60 7,58-11,1 2,-54 16,8 10,62-22,0-2,-1 0,0-2,-1 0,0-2,-29 3,26-5,1 2,-1 0,1 2,-37 14,-19 4,60-19,-5 2,1-1,-1-2,-44 4,157-10,-51 3,0-3,0 0,0-3,65-14,-88 15,107-33,235-42,-246 55,-76 15,-1 1,34-2,122-21,-130 19,0 2,73-3,14 5,165 1,-282-3,-26 9,-1 0,1 0,0 0,-1 0,1 0,0 0,-1 0,1 0,0 0,-1 0,1 0,0 0,-1-1,1 1,0 0,0 0,-1 0,1 0,0-1,0 1,-1 0,1 0,0-1,0 1,-1 0,1-1,0 1,0 0,0 0,0-1,0 1,0 0,-1-1,1 1,0 0,0-1,0 1,0 0,0-1,0 1,0 0,0-1,0 1,1 0,-1-1,0 1,0 0,0-1,0 1,0 0,1 0,-1-1,0 1,0 0,0-1,1 1,-1 0,0 0,0 0,1-1,-1 1,1 0,-10-1,0 0,1 0,-1 1,0 0,0 1,1 0,-1 0,0 1,1 0,-12 5,-40 7,9-8,1 3,0 2,1 2,-67 28,100-36,0 0,-1-1,0-1,-28 2,27-4,-1 2,1 0,-34 10,-277 96,215-85,83-19,0 1,1 2,0 0,-42 19,47-16,-2-1,-47 11,40-12,16-7,-3 1,21-3,-1 0,1 0,0 0,0 0,-1 0,1 0,0 0,-1 0,1 0,0 0,0 0,-1 1,1-1,0 0,0 0,-1 0,1 0,0 1,0-1,0 0,0 0,-1 0,1 1,0-1,0 0,0 0,0 1,0-1,-1 0,1 0,0 1,0-1,0 0,0 1,0-1,0 0,0 0,0 1,0-1,0 0,0 1,0-1,0 0,1 1,1 1,1 0,0-1,0 1,-1-1,1 0,0 1,1-1,-1 0,0-1,0 1,0-1,0 1,1-1,-1 0,6-1,53-12,1-1,-15 7,0-2,88-29,5-2,72-18,71-13,-240 61,49-17,22-6,168-26,-212 44,-46 9,-1 1,1 1,0 1,-1 1,29 2,-147-4,-100 9,83 11,19-2,15-4,-95 27,113-21,-1-4,0-2,-80 4,125-13,1 1,-1 0,1 1,0 1,-24 9,21-6,1-2,-1 0,-27 3,14-3,0 1,-36 12,-38 8,54-17,14-2,-1-2,-49 2,79-7,0 1,1 1,-1-1,1 1,-1 0,1 0,-1 1,1 0,-8 5,8-4,0-1,0 0,0 0,0-1,0 0,0 0,-1 0,1-1,-1 0,1 0,-10 0,-31-1,97-1,0-3,76-14,-69 9,-27 3,-1-2,45-17,-48 14,1 2,0 2,40-8,-14 9,-5 2,-1-2,0-3,67-20,246-65,-313 84,61-5,-86 14,1-1,0-1,-1-2,1 0,35-13,-44 13,0 0,1 1,0 1,0 1,0 0,21 0,-18 2,-1-1,0-2,1 1,19-7,-33 7,1 1,-1 0,0 1,1-1,-1 1,0 0,1 0,-1 0,1 0,-1 1,7 1,-21-4,0 0,1 0,-1 1,0 0,0 1,0 0,0 0,1 1,-1 1,0-1,0 2,-9 2,-47 8,50-10,-1 0,1 1,-31 13,32-11,1-1,-2 0,1-1,-30 4,-12-1,1 2,-98 30,26-5,-3-13,81-14,-67 16,41 6,56-21,0 0,-1-1,-27 5,-57 15,24-6,-65 13,170-33,0-2,0 0,0-2,38-8,91-35,-68 18,-4 0,-53 17,1 1,1 1,42-7,-12 6,0-3,-1-2,92-37,-107 38,1 1,1 3,49-5,40-8,8-17,-99 26,0 1,1 3,57-7,-65 12,0-2,57-17,-9 1,-55 17,23-8,0 3,1 3,63-2,-92 9,-1 0,1-1,-1-1,1-2,-1 0,33-13,-46 15,-1 0,1 1,-1 0,1 1,17 0,-21 1,-148 1,-83 7,158-1,12-2,1 2,0 2,-65 20,-7 7,-209 31,86-20,152-26,-339 57,385-70,-82 22,30-4,-172 18,-37 8,238-35,0 3,-1-4,-1-3,0-3,-85-1,132-8,-1 0,1 2,-1 1,1 2,1 0,-41 15,104-19,0-1,0-2,0-2,60-12,-80 12,20-1,1 2,41 2,-54 1,0 0,0-2,1 0,-1-2,0-1,-1 0,31-11,2-10,-35 15,0 1,0 0,0 2,1 0,0 2,1 0,31-2,-27 5,-1-2,1 0,-1-2,35-12,21-5,16 2,86-22,43-7,-153 38,126-40,-167 40,-1 2,1 1,1 2,0 1,0 2,61-1,-79 5,0-1,0-1,0-1,0 0,0-1,16-6,-98 11,17 0,-74 9,-35 16,-223 66,338-81,1-3,-2-1,1-2,-51-1,-35 4,-348 66,327-47,-15-3,-78 16,116-9,74-16,-1-2,0-2,-1-3,-88 3,133-11,-1 1,1 1,0 0,-1 0,1 1,0 0,-15 8,16-7,-1 0,0 0,0-1,0 0,0-1,-1 0,1-1,-14 1,48-4,1-1,-1-1,0-1,0-1,0-1,38-18,5 1,76-17,-60 18,4-1,-11 4,82-34,-138 47,1 1,-1 1,29-4,-25 6,-1-2,31-10,20-16,-47 19,0 0,52-12,-5 8,396-93,-430 97,-20 6,1 0,-1 2,30-4,-92 9,12-2,1 2,0 1,-51 10,-8 2,67-12,1 0,-1 2,-30 9,-23 8,0-3,-134 16,166-26,-48 15,48-12,-48 8,-85 18,41-7,22-19,87-10,1 1,0 0,0 2,0 1,-28 9,29-7,-1 0,-31 4,31-7,0 1,-37 13,36-11,0 0,0-1,0-2,-51 3,46-5,0 1,0 2,-33 8,33-5,0-2,-58 4,52-7,-53 11,61-9,0-1,-1-2,-54-2,74 0,96 0,-65 1,-1 0,0-2,0 0,1-2,30-7,26-17,-49 16,1 1,56-12,-54 17,15-1,-1-2,72-22,-72 16,78-13,-86 21,-1-2,0-2,60-23,-53 16,0 2,2 3,63-11,24-6,-91 17,-28 6,0 2,1 0,-1 1,1 0,0 1,0 1,0 0,23 3,-127-8,-1 3,-114 13,166-4,1 1,-46 16,54-13,-1-2,0-1,-1-1,-47 3,56-8,1 2,-1 0,1 1,-22 8,18-4,0-2,-38 4,-112 18,128-19,0-1,0-2,-49 0,72-5,0 1,1 1,0 1,-38 12,35-8,0-2,-1-1,-32 3,19-4,0 1,0 3,-41 13,50-12,0-1,0-1,-1-2,0-1,-64-1,87-3,0 1,0-1,0 1,0 1,0 0,-16 6,-28 5,35-11,1 1,0 1,-29 10,50-13,0-1,1 0,-1 0,1 0,-1 0,1-1,-1 0,0 0,1 0,-1 0,0-1,0 1,5-3,27-8,-11 5,0 0,-1-2,0 0,39-22,-33 16,-1 3,1 1,0 1,1 2,36-6,56-15,-22-8,-58 20,55-15,1 11,86-25,-144 34,79-10,-83 17,0-1,-1-2,41-15,6-6,86-17,-146 42,-1 1,1 1,0 2,0 0,-1 1,41 8,-71-10,-172-10,155 11,-1 1,0 2,1 0,-1 2,-30 9,-26 9,-165 23,79-19,57 3,80-21,0 0,-1-2,-46 4,41-7,-1 2,-42 12,44-9,0-2,-55 5,59-9,-1 2,-51 14,52-11,0-1,-51 4,50-7,0 0,-42 13,49-10,-1-1,1-2,-1 0,-44 0,52-4,1 1,0 1,-33 7,-24 4,359-17,-272 3,-1-1,0 0,0-1,0 0,-1-1,1 0,19-11,30-11,197-36,-182 48,1-4,100-38,-147 44,0 2,1 1,0 1,1 2,54-6,-17 5,0-2,108-32,-108 24,-23 7,1 3,-1 1,78 1,-26-4,-120 4,0 2,-1 0,1 2,0 1,-1 0,1 2,-34 7,-164 50,180-46,-100 20,-1 0,58-6,-79 22,125-40,-35 7,-81 30,149-45,-19 9,0-1,0-1,-1-1,-1-2,1 0,-34 1,48-5,0 1,1-1,-1 2,1 0,0 0,-19 9,18-7,0-1,-1 0,1-1,-1 0,-22 3,18-5,0 1,0 1,1 0,-23 8,39-11,91 3,-85-4,1 0,-1 0,0-1,1 1,-1-2,0 1,0-1,0 0,0 0,7-6,-6 5,0-1,1 2,-1-1,1 1,0 1,0 0,0 0,0 0,0 1,0 1,13 0,47-7,83-34,-97 24,1 2,86-10,92-14,-114 15,4 1,110-17,-127 38,-85 3,1-1,0-1,-1-1,1 0,28-9,-47 10,0 0,0 1,0-1,0 1,0 0,0 0,0 0,0 0,7 2,-35-6,1 0,-1 1,0 2,0 0,0 2,1 0,-1 2,-46 11,-118 27,80-18,99-22,-66 17,-1-3,-151 8,204-22,0 2,1 0,-1 2,-26 8,26-6,-1-1,0-1,-41 3,32-5,0 1,-60 16,55-11,-64 7,90-14,0 1,-1 0,1 0,0 1,-14 7,15-6,0 0,-1-1,1 0,-1-1,0-1,-14 2,24-4,-1 0,0 0,1 0,-1 0,0 0,0 0,1 0,-1 1,0 0,1-1,-1 1,1 0,-1 0,1 1,-1-1,1 0,0 1,0-1,-4 5,81-2,90-6,-44-1,-99 2,-1-2,0 0,1-1,38-14,-39 11,0 0,0 2,0 1,1 0,24 0,25-3,-1-4,102-29,49-9,11-8,-131 28,-96 28,8-2,-11 2,-7 1,-553 4,525-2,-54 11,0 0,33-8,0 3,0 2,-59 18,67-13,1-3,-1-2,-54 5,92-14,6-1,-1 0,1-1,0 2,-1-1,1 0,-1 0,1 1,0 0,-1-1,1 1,0 0,0 0,-1 0,1 0,0 1,0-1,0 1,0-1,-2 3,62 1,89-5,-27-2,258 1,-351-1,1-2,-1 0,39-13,-35 9,0 1,39-4,0 2,-1-3,0-3,108-39,-160 49,0 2,26-4,5 1,-92 12,1-2,-80-3,77-2,0 2,-65 9,73-3,-324 49,273-41,57-8,-55 3,78-8,0-1,0 1,0 0,0 1,1 0,-1 1,-10 5,10-4,-1-1,1 0,-1-1,0 1,-17 2,24-6,0 0,1 0,-1 0,1 0,-1 1,1-1,-1 1,1 0,0-1,-1 1,1 0,0 0,-1 1,1-1,0 0,0 1,0-1,-1 3,10-2,0 0,0 0,0 0,0-1,1 0,-1-1,0 0,1 0,13-2,14 0,49 4,-49 1,1-2,0-1,0-2,0-2,0-1,46-14,-65 14,20-9,0 3,0 1,64-9,-64 14,0-2,51-16,-50 11,77-11,-90 14,-18 1,-18 3,-14 1,0 1,-1 2,1 0,0 1,-1 2,1 0,-44 11,42-4,1 2,-46 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3T19:48:15.098"/>
    </inkml:context>
    <inkml:brush xml:id="br0">
      <inkml:brushProperty name="width" value="0.3" units="cm"/>
      <inkml:brushProperty name="height" value="0.6" units="cm"/>
      <inkml:brushProperty name="color" value="#B7B7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17175 919,'-24'0,"1"0,-1-2,1-1,-45-11,37 8,1 0,-36-1,-10-1,-1 3,-96 5,-15 1,-215 6,334 0,7-1,-91-3,251-3,388-6,-425 0,0-3,-1-2,0-3,61-23,-96 29,-4 3,1 1,29-3,-32 6,-1-2,1 0,0-1,19-7,-14 3,1 1,0 1,27-2,-24 4,0-1,32-11,-30 8,0 1,0 1,1 2,36 0,-30 2,1-2,42-10,262-62,-315 73,1 0,35 2,-39 1,0 0,0-2,39-7,-28 2,65-4,-60 8,45-9,39-6,-160 24,0-1,-1-2,-41-3,-21 2,44 5,-1 1,-85 26,-27 5,130-30,-38 13,49-14,0 0,-1-1,-47 5,47-9,-1 2,1 1,-48 16,45-11,-1-2,-48 7,-102 15,173-30,0 1,1-1,0 2,-1-1,1 1,0 0,-11 6,260-9,-151-3,-54 0,43-8,-45 6,59-3,-59 6,0-2,0-1,36-10,-42 8,1 1,1 1,-1 1,57 1,-70 3,1 0,0-2,-1 0,1-1,-1 0,29-11,-27 7,0 2,0 1,1 0,0 1,21 0,7 3,-21 2,0-2,1-1,-1-1,43-9,-40 6,-1 1,0 1,1 2,0 1,-1 1,31 4,-85-7,-1-1,0 0,0 2,-1 1,1 1,0 1,-31 8,-29 22,73-25,-1 0,0-1,0-1,0-1,-1 0,1-1,-1 0,-26 0,20-2,0 0,1 2,-1 1,1 0,0 1,-37 16,32-12,0 0,0-2,-49 7,51-11,-1 1,-45 16,48-13,0-1,0 0,0-2,-28 2,-17 0,1 3,-1 3,-104 33,122-32,27-8,0-1,-45 1,43-4,-1 1,-30 7,-1 7,35-9,0-1,0-2,-42 5,57-9,-1 0,1 1,0 0,0 0,0 0,-1 0,1 1,0 0,1 0,-9 5,43-4,0 0,0-3,0 0,1-2,-1-1,0-1,-1-1,1-2,30-11,-40 13,1 0,0 2,-1 0,33 1,-36 2,0-1,0 0,0-1,1-1,-2 0,1-1,0-1,17-8,-11 4,0 0,0 2,1 0,0 2,23-4,-13 4,52-18,-59 16,0 1,1 1,0 1,30-1,30-3,136-32,-122 19,-1 5,130-4,-200 17,-1-1,0 0,0-3,48-16,-47 13,0 2,0 0,1 2,36-2,-37 5,-1-1,48-13,-51 11,0 0,0 1,0 2,32 0,-49 3,31 2,-1-2,1-1,68-12,-68 7,0 2,1 1,61 4,-123 0,1 1,0 1,0 1,1 0,-1 2,1 0,-35 17,23-10,-54 15,-12-13,71-12,0 1,0 0,-28 10,-8 9,26-9,0-1,-1-2,-1-1,0-2,-44 4,72-12,-19 0,1 1,-1 2,1 1,-1 1,1 1,-42 15,52-14,0-2,0 0,-1-1,-29 3,30-5,0 0,0 2,1 0,-1 1,-19 8,23-8,0 0,0-1,0-1,-1-1,1 0,-1 0,-15-1,11-1,0 2,0 0,-28 7,28-5,-1 0,0-2,0 0,-27-2,46 0,130-1,265-9,-330 3,-1-4,78-23,13-2,-104 26,-5 0,1 2,53-2,-71 8,45-9,3-1,-59 9,0 0,-1-1,1-1,18-9,-19 8,1 0,-1 1,1 0,22-2,27-1,-26 3,1 2,46 1,-107 2,0 1,0 0,0 2,1 0,-1 1,1 1,0 1,-36 16,-26 7,31-15,34-11,-1 1,1 1,0 1,1 0,-29 17,31-16,-1-1,1 0,-1-1,0-1,-1 0,-23 4,20-5,-9 2,19-4,0 0,1 0,-1 1,1 0,-1 0,1 1,0 0,0 0,0 1,-12 8,7-7,-5 2,16-5,8-2,25-2,0-2,0-2,58-18,36-10,13-5,-105 28,1 1,0 2,49-6,-66 11,0-1,-1 0,27-12,-27 9,1 1,0 0,23-3,14-2,18-2,-124 13,32-1,-1 1,1 1,-1 0,1 2,-25 6,-31 17,44-14,0-1,-57 11,70-20,1 2,-1 1,1 0,0 1,0 1,0 0,1 1,-27 19,43-27,0-1,0 1,0 0,0 0,1 0,-1 0,0 0,0 0,0 0,0 0,0 0,0 0,0 0,1 0,-1 0,0 0,0 0,0 0,0 0,0 0,0 0,1 0,-1 0,0 0,0 0,0 0,0 0,0 0,0 0,0 0,1 0,-1 1,0-1,0 0,0 0,0 0,0 0,0 0,0 0,0 0,0 0,0 1,0-1,1 0,-1 0,0 0,0 0,0 0,0 0,0 0,0 1,0-1,0 0,0 0,0 0,0 0,0 0,0 0,-1 1,22-3,-3 1,224 4,-161-5,-66 1,-1-1,1-1,-1 0,0-1,26-11,-27 10,-1 0,0 1,1 0,0 1,0 1,0 0,25 0,-12 2,-1-1,0-1,37-8,-32 4,0 2,31 0,-48 3,0-1,0 0,0 0,0-1,12-6,9-1,-50 13,1 0,-29 0,29-2,0 0,0 1,-28 7,-1 2,34-9,0 0,0 1,0 0,0 1,1 0,-1 0,-14 10,24-14,-1 0,1 0,0 0,-1 0,1 0,0 1,0-1,-1 0,1 0,0 0,0 1,-1-1,1 0,0 0,0 0,0 1,-1-1,1 0,0 1,0-1,0 0,0 0,0 1,-1-1,1 0,0 1,0-1,0 0,0 1,0-1,0 0,0 0,0 1,0-1,0 0,0 1,0-1,1 0,-1 1,0-1,0 0,0 0,0 1,0-1,1 0,-1 0,0 1,0-1,0 0,1 0,-1 1,0-1,0 0,1 0,-1 0,0 0,1 1,-1-1,0 0,0 0,1 0,-1 0,0 0,1 0,-1 0,1 0,26 5,-22-4,10 0,0 0,0-2,0 1,-1-2,1 0,-1-1,29-8,-21 5,0 1,33-4,-51 9,46-3,-1-2,70-16,97-23,-129 28,-50 11,0 2,72 3,-34 1,-83-1,-271 9,63 28,90-13,-49 19,64-13,77-23,-1-3,1-1,-70-2,202-2,220-7,-272 3,51-13,-64 11,1 1,0 1,-1 2,36 1,-45 4,0-2,0-1,0-1,-1-2,1 0,-1-1,1-1,23-10,-32 12,0 0,1 0,0 2,-1 0,1 1,0 0,18 3,-13-2,0 0,0-1,28-5,90-13,-12 3,35-10,-123 20,0 3,0 0,43 4,23-1,-392 10,-80 41,318-42,-212 35,118-35,81-6,-1 2,-110 23,-43 17,86-21,31-11,70-10,1 0,-57 15,47-8,-1-3,0-1,0-2,0-2,-77-5,-13 2,501-3,-324 0,89-19,-90 14,-1 1,54-2,-72 8,-1-1,0-2,36-10,-39 8,0 1,0 1,1 1,41 0,-32 3,-1-1,1-2,61-15,-64 11,-1 2,1 1,0 1,59 2,-57 4,0-1,0-2,-1-1,1-1,38-10,-48 9,0 2,0 0,24 1,-36 1,-606 3,-354 4,682 7,33 0,188-12,-21-2,1 3,0 4,-125 27,148-25,0-1,-1-3,1-1,-64-3,22 0,-11 10,69-7,0-1,-37 1,197-6,241-6,-295 4,-19 3,1-3,-1-2,0-4,87-23,-102 21,1 2,0 2,0 3,1 1,46 2,79-6,7-25,-121 20,101-10,-104 17,64-14,-67 9,79-5,123-14,-165 16,109-3,323-19,-441 23,-38 5,0 2,1 2,49 1,66 5,-944 3,582 10,41-2,92-9,-14-2,1 4,-128 26,143-19,-1-4,0-3,-128-4,-91 6,78 26,-53 5,84-15,123-14,1-3,-112 1,144-7,-1 1,1 0,0 2,0 1,-30 9,31-7,0 0,0-2,-1-1,0-2,-36 1,39-5,16 1,1 0,0 1,-1-1,1 1,-1 0,1 0,-1 0,1 1,0 0,-1-1,1 2,0-1,0 0,-1 1,1 0,0 0,-5 3,16-1,16-4,-6 0,794 2,-660-4,-92-2,95-17,-103 11,1 3,95-2,-90 9,97-14,-35 1,-9 7,-21 1,167-29,-150 12,0 4,185-5,-140 16,-2-7,227-50,-338 58,0 2,1 1,41 3,-39 1,0-2,60-10,-37 3,0 2,119 5,-40 2,-152 4,-1-1,0-1,0 0,0 0,0-1,0-1,-1 1,-19-1,-41 6,-256 59,233-55,64-9,0 1,-58 15,22-1,-104 12,72-14,-287 24,333-34,-89 21,95-16,-1-2,-72 4,91-10,0 2,1 0,-41 13,35-9,-61 9,14-6,-124 32,-47 8,188-40,41-7,1 0,-1-2,-38 1,731-8,-644 2,-1 0,1-1,38-13,-42 11,0 0,0 1,1 1,-1 1,29 1,-43 2,16 3,1-2,0-1,-1 0,1-2,0-2,-1 0,32-10,-27 6,1 0,-1 2,1 2,0 1,51 0,52-4,111-36,-47 8,-63 22,-81 10,62-13,-85 12,60-2,-63 5,0 0,50-11,-42 6,0 1,71-1,-11 2,-36-2,-31 2,0 1,1 2,0 1,50 6,-121-12,-1 2,0 2,0 2,-76 9,-93 25,66-3,115-22,-1-2,0 0,0-3,0 0,-45-1,49-3,1 1,-1 1,0 2,-49 13,45-9,0-2,-61 5,-166 15,50-3,183-20,0 2,-1 0,-36 13,-29 7,25-12,0-4,-118 2,162-10,1 1,-1 1,-23 7,23-5,331-12,-172-6,46-1,-118 9,-1-3,87-22,-29 5,-28 12,100 0,-9 1,36-23,-146 20,0 3,97-2,-140 12,1-1,56-14,-58 10,0 1,0 1,45 0,-17 3,0-2,97-20,1 0,-64 11,61-5,115-11,-214 25,314-9,-866 17,474-2,1 1,0 0,0 2,-25 9,23-6,0-2,0 0,-32 2,15-3,-63 14,75-11,0-2,0-2,-1 0,-56-2,51-2,-1 1,1 2,-1 1,-64 18,47-11,-56 6,11-9,-141 17,180-18,0-2,-90-5,18-1,844-8,-636 6,-1-4,0-3,87-23,-133 27,1 1,-1 1,1 2,33 2,-38 1,0-1,0-1,-1-1,1-2,-1 0,41-13,-42 10,1 0,0 2,0 1,0 1,0 2,49 2,-42 0,1-2,-1-1,49-8,-48 4,0 2,0 1,41 2,-38 2,-1-2,58-10,-37 3,1 2,0 3,70 5,22-1,-277-1,99-3,0 2,0 2,0 0,0 2,0 1,1 1,-35 11,31-6,0-2,0-1,0-2,-53 3,29-3,29-1,1 1,-1 2,-27 10,27-8,0 0,-44 6,61-14,-323 27,297-25,1 1,0 1,-49 14,22-4,496-25,-424 9,414-20,-402 20,-1-2,1 0,-1-2,28-8,-29 6,1 2,1 0,-1 1,37-1,51 7,-13 0,132-12,-122-1,144 6,-276 3,-1 1,0 2,1 0,-1 2,1 1,-1 1,1 1,-37 14,52-16,-1 0,1-1,-1 0,0-1,-19 1,17-2,1 1,0 0,0 1,-22 7,-25 14,-109 29,111-45,46-7,0 0,0 1,1 0,-1 1,1 0,-17 7,32-10,105 3,-98-3,0-1,0-1,0 0,-1-1,1 0,-1 0,1-1,9-6,-5 3,1 1,-1 1,1 0,1 1,24-4,-18 4,-1 0,29-11,-33 9,1 2,-1 0,1 1,0 1,22 0,52-8,-23-6,-28 6,1 2,58-5,-90 12,0-1,-1 0,1 0,-1-2,0 1,12-6,-13 4,0 1,0 1,1 0,-1 0,1 1,0 0,0 1,12-1,-3 2,1-1,-1-2,0 1,28-9,-25 5,-1 2,40-4,-458 22,182-12,186-1,1 1,-1 2,1 1,0 1,-36 12,-67 26,108-38,-1-1,0-1,-43 0,-14 3,69-2,17 2,19 1,219-12,-222 2,0-1,28-7,16-3,1 2,-40 6,-1 1,41-2,-55 5,0 0,0-1,0 0,0-1,-1 0,1-1,12-7,-13 7,0-1,0 2,0-1,0 1,1 1,0-1,-1 2,20-1,9 5,-24-1,0 0,1-2,-1 1,0-2,1 0,-1-1,0 0,23-8,-34 5,-16 3,-15 0,-1726 4,1730-2,-273 25,202-13,-165-1,181-10,1 3,-102 19,143-18,-139 19,-319 2,402-29,14-1,0 3,-1 3,-150 26,152-15,-2-4,1-3,-119-6,18 0,140 4,0 0,-54 15,-15 2,35-18,214-4,167-7,163-47,-407 47,129 1,-133 7,1-2,89-15,-43-8,-57 13,0 1,61-5,90-10,-138 15,1 3,92 0,-121 9,58 2,182-15,-152 0,-70 8,98-20,-105 14,1 2,83-3,97 13,1-1,-224-1,-8 0,-11 0,14 0,-1 0,-950 8,354 25,259-20,-82 8,99 9,-11 0,-2-7,-8 1,-247 7,29-4,-752 83,1088-100,-181 13,268-12,61-7,0 3,-77 19,111-19,0-1,-1-2,0-3,-48-3,-26 0,469-5,-317 3,-1-1,37-11,-43 9,0 1,0 1,1 2,38-1,-55 3,0 0,0 0,0-1,0-1,0 0,0 0,15-8,-13 6,1 0,0 0,0 2,15-3,-2 1,-1 0,38-14,-43 12,1 0,0 2,0 0,42-2,-15 3,1-1,-1-4,95-27,-134 33,25-6,-2-1,1 1,0 2,56-5,-797 23,149-4,-175 44,500-25,-303-7,441-21,1 4,-179 26,181-16,0-3,-109-4,-91 6,-93 3,73-6,-210 16,436-21,-43 2,-473 7,28-13,601-3,-1 0,1-1,-1-2,31-12,48-12,169-43,-206 53,106-18,-23 7,-83 13,-12 2,1 3,0 2,106-9,-154 20,-1 0,1-1,0 0,-1 0,0-1,1 0,9-6,-9 5,0 0,0 0,1 1,-1 0,20-3,-3 3,1-2,-1-1,26-9,9-2,-60 16,8-1,0 0,0-1,-1 0,1 0,-1-1,10-5,-19 9,1 0,0 0,0 0,0 0,0 0,0 0,0 0,0 0,0 0,0 0,0 0,-1 0,1 0,0 0,0 0,0 0,0 0,0 0,0-1,0 1,0 0,0 0,0 0,0 0,-1 0,1 0,0 0,0 0,0 0,0 0,0 0,0 0,0 0,0 0,0-1,0 1,0 0,0 0,0 0,0 0,0 0,0 0,0 0,0 0,0 0,0 0,0-1,0 1,0 0,0 0,0 0,0 0,0 0,0 0,0 0,-13 0,6 1,-1823 0,1762 3,-101 19,95-11,-75 2,-196 24,245-22,-1-4,-130-2,162-10,-83 12,6 0,-83 16,163-16,0-4,-90 1,62-12,2-1,-1 4,-111 14,97-4,-190-5,105-6,261 2,0-4,77-11,-122 9,0-1,37-15,-40 13,0 0,0 2,38-6,-12 4,-1-1,63-22,12-3,610-144,-583 149,46-12,107-32,-31 9,12 10,-110 25,69-10,42-9,-48 9,-162 32,-116 11,-68-4,84-2,-1 1,1 2,0 1,-1 0,1 3,-50 13,23-1,-1-3,-91 13,67-14,-30-1,82-11,1 2,0 0,0 2,0 0,-44 17,40-11,-1-1,0-2,-1-1,0-1,-36 1,-78 15,100-14,0-2,-59 1,-55 6,15 10,-208 40,272-48,-1-4,-119 1,130-8,1 2,-95 22,141-25,-1 0,0-1,-40-3,52 1,47-2,-1-1,44-10,-40 6,54-4,-26 5,-1-3,-1-3,75-24,82-16,-136 39,-28 6,-1-3,108-33,-121 30,0 2,0 2,86-8,25-4,-21-9,-62 12,89-10,-71 17,61-5,-16-3,-223 16,-109 10,145-3,0 2,0 2,-76 23,100-23,0-2,-63 4,61-7,-1 0,-52 14,40-6,-1-3,0-1,-80 0,-35 4,37 5,-322 46,344-46,-1-4,0-5,-106-6,163 0,1 1,0 2,-88 20,61-9,9-2,-1-3,-1-3,-92-1,-101-6,254 0,2 0,0 0,-1 0,1-1,-1 2,1-1,0 0,-1 0,1 1,0-1,-1 1,1 0,0 0,0 0,0 0,0 0,-1 0,1 1,1-1,-1 1,0-1,-2 3,47 1,1-2,56-4,17 0,-91 0,1-1,-1-1,1-1,-1-1,38-14,49-9,13 13,-80 12,82-18,-4-15,102-22,-135 40,62-7,-130 21,1 0,-1-2,23-8,-25 7,1 1,0 1,41-5,-30 7,1-2,38-11,-47 9,0 2,1 0,-1 2,1 1,33 1,-44 1,1-1,0 0,-1-1,1 0,-1-2,16-4,-3 0,-104 7,47-1,0 1,-1 1,1 2,0 1,0 1,0 2,-34 11,38-9,1-2,-46 8,39-9,-43 12,-1 3,0-4,-106 10,7-2,-639 86,763-104,-235 38,-4 0,-143-2,285-12,106-19,-2-2,-75 6,93-12,1 0,0 2,-36 10,41-9,0 0,0-2,-1 0,0-2,0 0,-29-1,44-1,0 0,0 0,0 0,0 0,0 1,0 0,0 0,0 0,0 1,0-1,1 1,-1 1,-7 3,14-3,10-4,-3 1,372 2,-263-4,-73-1,-1-2,0-2,49-15,-54 12,1 1,0 2,0 2,52 0,-60 4,1-2,-1-1,0-2,-1 0,40-15,-30 9,0 2,52-7,564-53,-545 55,-44 5,2 2,92 3,113 8,-354-3,51-2,0 2,0 1,0 1,-44 10,8 0,48-10,0 1,1 1,-1 0,-20 8,15-4,0-2,0 0,-1-1,0-2,0 0,-28 0,20-1,0 1,-49 11,-143 32,24-7,157-31,0-1,0-3,-44-1,41-2,0 2,-66 12,-40 20,-2-7,-257 15,387-41,1 1,-1 1,0 1,1 1,0 1,-20 9,12-4,-57 14,-16-2,71-14,0-3,-1 0,0-2,0-1,-53-1,57-3,1 0,-54 10,51-5,0-2,-34 0,38 5,19-1,19-2,28 0,61 0,-85-5,0-1,0-1,0 0,0-1,-1-1,28-11,-22 8,1 1,0 0,1 2,-1 1,1 0,30 1,-19 1,61-10,154-28,56-13,-258 43,2 1,-1 3,53 0,-46 4,108-18,-121 10,639-108,-382 72,-26 2,183 6,-331 30,182 0,-343 5,1 1,-1 1,-61 10,59 0,-43 16,54-16,0-1,-1-1,-55 8,16-11,-2-1,0 4,-78 18,98-16,-1-2,0-3,-65-1,64-3,1 2,-1 1,-60 15,57-8,0-3,-84 3,10-2,-5 10,-51 5,-178 28,257-32,-212 14,276-31,0 1,-56 14,58-9,1-2,-78 3,92-9,0 2,1 0,-1 2,-30 9,29-7,-1 0,0-2,-34 2,42-6,1 1,0 0,1 2,-28 7,253-12,-145-1,10-5,117-24,-64 8,55-4,227-42,-311 46,139-12,20-4,88-24,-76 30,125-19,-1 1,-276 33,-70 9,1 1,1 3,75 2,63 10,-564-8,360 2,-17 2,-1 1,-63 17,64-12,-1-2,-64 6,34-8,-79 16,85-10,-112 5,88-12,1 5,-95 21,-57 7,-37-8,-255 23,324-32,-148 6,24-1,200-11,-129-3,-295-2,374 9,-119 8,-386 14,240-29,155-7,152 6,77-4,-93-3,233-3,213-6,-21-27,-130 0,-103 21,0 2,1 1,56-2,31 0,221-46,-153 20,204-27,64 5,-170 24,150-23,-341 47,-11 2,97-22,-167 26,0 2,0 0,0 2,0 1,1 0,25 6,-79-10,-1 1,1 2,-1 2,0 0,1 2,-40 8,44-6,0-1,-46 0,53-4,-1 0,0 2,0 0,0 1,1 1,-28 10,23-7,0 0,-1-2,0-1,0 0,0-2,-48-1,32-1,-52 7,-106 9,135-13,0 2,-76 17,88-13,-1-2,-80 1,75-7,-105 18,66-5,-1-3,-150-4,-46 3,133 6,-238 17,-195 2,360-26,154-8,1 2,-119 21,119-12,-1-3,-145-3,-52 3,196 0,-234 20,166-10,4 0,46-10,61-4,-1-1,-49-3,676-6,-545 1,-1-1,1-3,48-14,-54 11,0 2,1 2,1 1,53 0,-4 3,-1-3,108-22,-4 1,-14-4,-111 17,81-6,184-22,-38 3,-138 27,161-17,-244 23,107 4,-70 3,-229-1,-124 7,-323 77,517-77,-51-1,58-5,0 2,-49 11,12 1,0-3,-147 3,156-11,1 4,-71 17,83-13,0-2,-1-3,-105-1,103-6,1 2,-77 12,-54 3,-110 8,142-11,20 0,13-5,43-2,-84-4,291-3,-91 2,0-1,-1-2,1-1,0-2,-1-1,62-18,-38 4,2 3,105-15,-131 24,45-15,-52 13,1 2,0 0,33-3,-34 7,-1-2,48-14,-46 11,1 1,30-4,126-25,-77 12,-103 23,77-16,1 3,144-4,-200 18,-1 0,1-2,-1-1,0-1,0-1,0-2,39-14,-40 12,0 3,1 0,-1 1,1 1,0 1,1 2,35 2,-25-2,-15 0,0-1,23-6,22-3,-641 14,551-1,0 1,0 1,1 0,-30 12,27-8,1-2,-1 0,-37 3,-66 3,-29 1,-16-1,15 0,-102 15,18-1,64-13,-55 1,34 2,37-2,14-5,-133 4,187-2,71-7,1 0,-41-1,386-8,-83-23,-177 22,77-16,16-3,254-35,-76 9,-92 14,126-12,-304 42,69-19,-83 15,0 2,1 2,53-1,-67 6,1-1,65-15,-70 10,1 2,0 1,64 0,143 9,-292-4,34-1,1 0,0 1,0 1,0 1,0 0,0 2,0 0,-25 9,24-6,0-1,0-1,-1-1,1 0,-1-1,-22 0,18-2,0 2,0 1,-37 10,-215 68,226-72,0-2,0-2,-91 0,114-5,0 1,0 1,0 2,-28 8,21-5,-59 7,45-10,-62 17,70-13,0-2,-72 5,-377 35,345-28,-105 19,-83 10,170-46,119-3,0 1,1 2,-74 13,93-12,1 0,0-1,-29-2,37-1,0 1,-1 0,1 0,-1 2,1 0,0 0,-1 1,1 1,1 0,-1 1,-12 6,-13 3,9-6,451-12,-382 1,0-2,50-12,30-4,-26 7,-52 7,65-4,-68 8,0-2,0-1,64-21,55-9,22 20,-109 12,132-25,-135 16,82-5,-81 11,83-18,-42 4,180-11,45-7,-126 7,54-11,-157 24,124-5,-128 16,170-34,-172 23,-1 5,182-3,-38 5,15 3,-156 8,182-25,-170 12,1 5,206 10,-239 1,-76 0,-15 2,-19 4,25-7,-396 79,300-64,-22 4,-128 3,185-18,1 4,-72 17,79-13,-2-2,1-3,-63 1,-119 2,-14 1,131-9,-149 24,-106 3,-146 8,343-18,-219-4,191-22,-211 22,227 16,135-20,0-3,0-2,-74 0,123-7,-142 1,132 0,0 1,1 1,-1 1,1 1,0 0,-23 11,-2-6,22-6,141-5,-80 3,0-2,0-2,0-2,0-1,59-16,-59 7,1 2,1 2,0 2,0 2,79-1,-104 6,0-1,0 0,0-2,29-8,-28 6,0 1,0 1,1 1,20-1,28 0,0-4,101-23,-88 14,88-7,-53 16,240-27,-124-14,-140 27,0 4,116-9,-183 26,113-4,220-39,-172 15,269-8,72-9,676-78,-830 93,292-16,-104-5,-525 47,165-11,262 12,-130 6,-285-3,-545 8,189 29,140-11,-443 18,558-40,1 2,0 2,-60 17,54-11,1-2,-75 4,-353 25,-128 2,473-37,-165 27,166-14,-172 0,276-18,-543 11,482-3,-553 25,212-5,13 0,340-26,-126 22,34-3,110-21,55-1,0 0,1 1,-1 0,1 0,-1 2,1-1,-1 1,1 1,-18 6,48-6,-13-3,476 9,-164-8,-225-3,145-22,-87 6,454-32,-504 41,251-36,10-9,-94 17,32 9,-52 8,30-27,-162 24,0 4,200-4,-78 19,360-53,-485 46,132 6,68-5,-217 0,62-8,266 5,-357 13,-43 0,-1 0,40 6,-64-7,0 1,1 0,-1 0,0 0,1 0,-1 0,0 0,1 0,-1 0,0 0,0 0,1 0,-1 0,0 0,1 0,-1 0,0 0,1 0,-1 0,0 1,1-1,-1 0,0 0,0 0,1 0,-1 1,0-1,0 0,1 0,-1 1,0-1,0 0,0 0,1 1,-1-1,0 0,0 1,0-1,0 0,0 0,0 1,0-1,0 0,0 1,0-1,0 0,0 1,0-1,0 0,0 1,0-1,0 0,0 1,0-1,0 0,0 0,-1 1,-16 13,8-8,-2 2,-1 0,0-1,0 0,-1-1,1 0,-2-1,1 0,0-1,-1-1,0 0,-17 1,6 0,0 1,-34 13,27-8,-1-1,-68 10,-1 0,-234 40,56-11,194-34,-97 3,-77 13,-493 80,265-49,221-23,103-16,-250 24,-58 7,150-11,56 0,211-31,-3-4,46-7,0 1,1 0,-1 1,1 0,-1 1,1 1,-18 7,373-9,-115-3,299-1,-465-2,102-19,-102 12,100-5,-88 10,0-3,111-27,6-1,-41 10,-71 11,0 4,108-3,-126 12,117-21,4 0,63-14,-177 24,0 3,112-4,-83 12,124-21,-83 7,6-8,-110 17,1 1,0 2,0 1,0 2,60 4,-278-14,160 13,0 0,-1 1,1 1,0 2,1 0,-27 10,18-4,0-1,0-2,-1 0,0-2,0-2,0-1,-37 0,-5-1,-128 21,-12 1,160-18,0 2,-75 20,73-14,0-2,-61 4,7-10,-16 1,-136 24,123-7,-117 26,158-30,-106 9,-77 15,248-38,-57 3,66-8,0 1,0 1,0 1,1 1,-31 11,32-9,0-1,0-1,0-1,-1-1,0 0,1-2,-41-2,1083-6,-955 2,72-13,-79 8,114-3,-109 12,0-2,0-4,121-27,-86 14,151-10,13-2,262-45,69 9,-551 62,1 1,-1 3,0 1,64 7,-158-12,-1 1,-1 3,1 3,-93 11,-235 48,245-31,94-18,0-2,-73 5,59-9,-89 19,-27 3,29-17,23-3,-122 23,-211 38,-355 41,628-75,704-42,-229-14,-199 13,73-12,82-5,312-37,-397 38,-16 0,-57 8,0 4,172-1,229 20,-430-6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95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1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8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09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0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9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9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8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8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F74C072-BAC4-43E7-ADA0-9D2FE9AB4078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A80B70F-0372-4F87-A274-296BDB20D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customXml" Target="../ink/ink2.xml"/><Relationship Id="rId12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4.xml"/><Relationship Id="rId10" Type="http://schemas.openxmlformats.org/officeDocument/2006/relationships/image" Target="../media/image5.png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CB91-D5D6-4E2F-9AF7-819DAFF37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1917" y="198484"/>
            <a:ext cx="4950644" cy="36141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Тарабанова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4F43C1-DC4F-4781-A6E6-F0F97E01A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93" y="607726"/>
            <a:ext cx="11114202" cy="36141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КОЛЛОИДНО-ХИМИЧЕСКИХ СВОЙСТВ ВОДНЫХ РАСТВОРОВ СУКЦИНИЛГЛИЦЕРИДА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29D3B-44A7-4935-BDB5-C92292E8D027}"/>
              </a:ext>
            </a:extLst>
          </p:cNvPr>
          <p:cNvSpPr txBox="1"/>
          <p:nvPr/>
        </p:nvSpPr>
        <p:spPr>
          <a:xfrm>
            <a:off x="9037989" y="870698"/>
            <a:ext cx="2746328" cy="342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Егорова И. Ю.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81726-95B6-4B84-B0F5-D6787C60B295}"/>
              </a:ext>
            </a:extLst>
          </p:cNvPr>
          <p:cNvSpPr txBox="1"/>
          <p:nvPr/>
        </p:nvSpPr>
        <p:spPr>
          <a:xfrm>
            <a:off x="4260331" y="1219044"/>
            <a:ext cx="3671326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Тверской государственный университет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органической химии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CB797-FD40-45EB-B64D-F30E95DB3AFF}"/>
              </a:ext>
            </a:extLst>
          </p:cNvPr>
          <p:cNvSpPr txBox="1"/>
          <p:nvPr/>
        </p:nvSpPr>
        <p:spPr>
          <a:xfrm>
            <a:off x="1586330" y="1710826"/>
            <a:ext cx="884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исследовать коллоидно-химические свойства водных растворов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сукцинилглицерида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D9323EA-879B-4BBE-9DB1-F059AB397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19705"/>
              </p:ext>
            </p:extLst>
          </p:nvPr>
        </p:nvGraphicFramePr>
        <p:xfrm>
          <a:off x="3706132" y="2239102"/>
          <a:ext cx="8055009" cy="113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6854400" imgH="964800" progId="ACD.ChemSketch.20">
                  <p:embed/>
                </p:oleObj>
              </mc:Choice>
              <mc:Fallback>
                <p:oleObj name="ChemSketch" r:id="rId2" imgW="6854400" imgH="964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06132" y="2239102"/>
                        <a:ext cx="8055009" cy="1134192"/>
                      </a:xfrm>
                      <a:prstGeom prst="rect">
                        <a:avLst/>
                      </a:prstGeom>
                      <a:ln w="19050">
                        <a:solidFill>
                          <a:srgbClr val="7030A0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3268090-1033-449F-A11A-7F2D1864284B}"/>
              </a:ext>
            </a:extLst>
          </p:cNvPr>
          <p:cNvSpPr txBox="1"/>
          <p:nvPr/>
        </p:nvSpPr>
        <p:spPr>
          <a:xfrm>
            <a:off x="211075" y="2136648"/>
            <a:ext cx="3522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еакция азеотропной этерификации глицерина янтарной кислотой при температуре 150°С в присутствии п-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толуолсульфокислоты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качестве катализатора.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8094D-C18A-4D03-BBE2-DA2BBDE85A6A}"/>
              </a:ext>
            </a:extLst>
          </p:cNvPr>
          <p:cNvSpPr txBox="1"/>
          <p:nvPr/>
        </p:nvSpPr>
        <p:spPr>
          <a:xfrm>
            <a:off x="185646" y="3565418"/>
            <a:ext cx="5801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63525" indent="-247650" algn="just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гидрофильно-липофильного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баланса позволил отнести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сукцинилглицерид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эмульгаторам для стабилизации прямых эмульсий («масло в воде») и водорастворимым поверхностно-активным веществам.</a:t>
            </a:r>
          </a:p>
          <a:p>
            <a:pPr marL="263525" indent="-247650" algn="just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 число омыления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сукцинилглицерида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(сумма кислотного и эфирного чисел) свидетельствует о повышенном содержании низкомолекулярных кислот.</a:t>
            </a:r>
          </a:p>
          <a:p>
            <a:pPr marL="263525" indent="-263525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Методом максимального давления пузырька было определено, что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сукцинилглицерид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понижает поверхностное натяжение воды с 72,8 до 59,8 мН/м.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Рукописный ввод 17">
                <a:extLst>
                  <a:ext uri="{FF2B5EF4-FFF2-40B4-BE49-F238E27FC236}">
                    <a16:creationId xmlns:a16="http://schemas.microsoft.com/office/drawing/2014/main" id="{6FEEB954-8E40-E1AE-1515-B73987F51F96}"/>
                  </a:ext>
                </a:extLst>
              </p14:cNvPr>
              <p14:cNvContentPartPr/>
              <p14:nvPr/>
            </p14:nvContentPartPr>
            <p14:xfrm>
              <a:off x="5778779" y="3440531"/>
              <a:ext cx="1096920" cy="429840"/>
            </p14:xfrm>
          </p:contentPart>
        </mc:Choice>
        <mc:Fallback xmlns="">
          <p:pic>
            <p:nvPicPr>
              <p:cNvPr id="18" name="Рукописный ввод 17">
                <a:extLst>
                  <a:ext uri="{FF2B5EF4-FFF2-40B4-BE49-F238E27FC236}">
                    <a16:creationId xmlns:a16="http://schemas.microsoft.com/office/drawing/2014/main" id="{6FEEB954-8E40-E1AE-1515-B73987F51F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25139" y="3332531"/>
                <a:ext cx="1204560" cy="64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Рукописный ввод 18">
                <a:extLst>
                  <a:ext uri="{FF2B5EF4-FFF2-40B4-BE49-F238E27FC236}">
                    <a16:creationId xmlns:a16="http://schemas.microsoft.com/office/drawing/2014/main" id="{330025AB-62BD-4DF2-8A8B-61E024678533}"/>
                  </a:ext>
                </a:extLst>
              </p14:cNvPr>
              <p14:cNvContentPartPr/>
              <p14:nvPr/>
            </p14:nvContentPartPr>
            <p14:xfrm>
              <a:off x="6033659" y="3570491"/>
              <a:ext cx="1273320" cy="266040"/>
            </p14:xfrm>
          </p:contentPart>
        </mc:Choice>
        <mc:Fallback xmlns="">
          <p:pic>
            <p:nvPicPr>
              <p:cNvPr id="19" name="Рукописный ввод 18">
                <a:extLst>
                  <a:ext uri="{FF2B5EF4-FFF2-40B4-BE49-F238E27FC236}">
                    <a16:creationId xmlns:a16="http://schemas.microsoft.com/office/drawing/2014/main" id="{330025AB-62BD-4DF2-8A8B-61E02467853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79659" y="3462491"/>
                <a:ext cx="1380960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Рукописный ввод 19">
                <a:extLst>
                  <a:ext uri="{FF2B5EF4-FFF2-40B4-BE49-F238E27FC236}">
                    <a16:creationId xmlns:a16="http://schemas.microsoft.com/office/drawing/2014/main" id="{AB5B790B-70BC-A157-1C46-54294B11DF7D}"/>
                  </a:ext>
                </a:extLst>
              </p14:cNvPr>
              <p14:cNvContentPartPr/>
              <p14:nvPr/>
            </p14:nvContentPartPr>
            <p14:xfrm>
              <a:off x="5535419" y="3383651"/>
              <a:ext cx="2108880" cy="471600"/>
            </p14:xfrm>
          </p:contentPart>
        </mc:Choice>
        <mc:Fallback xmlns="">
          <p:pic>
            <p:nvPicPr>
              <p:cNvPr id="20" name="Рукописный ввод 19">
                <a:extLst>
                  <a:ext uri="{FF2B5EF4-FFF2-40B4-BE49-F238E27FC236}">
                    <a16:creationId xmlns:a16="http://schemas.microsoft.com/office/drawing/2014/main" id="{AB5B790B-70BC-A157-1C46-54294B11DF7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81419" y="3276011"/>
                <a:ext cx="2216520" cy="68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918CA88D-6451-BCB0-D865-B0A3C9408748}"/>
                  </a:ext>
                </a:extLst>
              </p14:cNvPr>
              <p14:cNvContentPartPr/>
              <p14:nvPr/>
            </p14:nvContentPartPr>
            <p14:xfrm>
              <a:off x="1194179" y="3429116"/>
              <a:ext cx="9169200" cy="417240"/>
            </p14:xfrm>
          </p:contentPart>
        </mc:Choice>
        <mc:Fallback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918CA88D-6451-BCB0-D865-B0A3C940874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40179" y="3321023"/>
                <a:ext cx="9276840" cy="633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Таблица 5">
                <a:extLst>
                  <a:ext uri="{FF2B5EF4-FFF2-40B4-BE49-F238E27FC236}">
                    <a16:creationId xmlns:a16="http://schemas.microsoft.com/office/drawing/2014/main" id="{C49FD543-77DD-C15A-6E27-EDB2F69825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582352"/>
                  </p:ext>
                </p:extLst>
              </p:nvPr>
            </p:nvGraphicFramePr>
            <p:xfrm>
              <a:off x="5986679" y="3509596"/>
              <a:ext cx="5844618" cy="1496300"/>
            </p:xfrm>
            <a:graphic>
              <a:graphicData uri="http://schemas.openxmlformats.org/drawingml/2006/table">
                <a:tbl>
                  <a:tblPr firstRow="1">
                    <a:tableStyleId>{69CF1AB2-1976-4502-BF36-3FF5EA218861}</a:tableStyleId>
                  </a:tblPr>
                  <a:tblGrid>
                    <a:gridCol w="2922309">
                      <a:extLst>
                        <a:ext uri="{9D8B030D-6E8A-4147-A177-3AD203B41FA5}">
                          <a16:colId xmlns:a16="http://schemas.microsoft.com/office/drawing/2014/main" val="1140564348"/>
                        </a:ext>
                      </a:extLst>
                    </a:gridCol>
                    <a:gridCol w="2922309">
                      <a:extLst>
                        <a:ext uri="{9D8B030D-6E8A-4147-A177-3AD203B41FA5}">
                          <a16:colId xmlns:a16="http://schemas.microsoft.com/office/drawing/2014/main" val="345872540"/>
                        </a:ext>
                      </a:extLst>
                    </a:gridCol>
                  </a:tblGrid>
                  <a:tr h="2529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Сукцинилглицерид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Янтарная кислота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4583792"/>
                      </a:ext>
                    </a:extLst>
                  </a:tr>
                  <a:tr h="62749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э.ч. = </m:t>
                                </m:r>
                                <m:f>
                                  <m:fPr>
                                    <m:ctrlP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ru-RU" sz="1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8,5−1,6</m:t>
                                        </m:r>
                                      </m:e>
                                    </m:d>
                                    <m: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∙28,055</m:t>
                                    </m:r>
                                  </m:num>
                                  <m:den>
                                    <m: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0,766</m:t>
                                    </m:r>
                                  </m:den>
                                </m:f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=252,7</m:t>
                                </m:r>
                              </m:oMath>
                            </m:oMathPara>
                          </a14:m>
                          <a:endParaRPr lang="ru-RU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  <m:t>к. ч. = </m:t>
                                </m:r>
                                <m:f>
                                  <m:fPr>
                                    <m:ctrlPr>
                                      <a:rPr lang="ru-RU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ru-RU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400" b="0" i="1" smtClean="0">
                                            <a:latin typeface="Cambria Math" panose="02040503050406030204" pitchFamily="18" charset="0"/>
                                          </a:rPr>
                                          <m:t>9,2 −0,1</m:t>
                                        </m:r>
                                      </m:e>
                                    </m:d>
                                    <m:r>
                                      <a:rPr lang="ru-RU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∙5,61</m:t>
                                    </m:r>
                                  </m:num>
                                  <m:den>
                                    <m:r>
                                      <a:rPr lang="ru-RU" sz="1400" b="0" i="1" smtClean="0">
                                        <a:latin typeface="Cambria Math" panose="02040503050406030204" pitchFamily="18" charset="0"/>
                                      </a:rPr>
                                      <m:t>0,053</m:t>
                                    </m:r>
                                  </m:den>
                                </m:f>
                                <m: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  <m:t>=963,2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8355083"/>
                      </a:ext>
                    </a:extLst>
                  </a:tr>
                  <a:tr h="5640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к.ч. = </m:t>
                                </m:r>
                                <m:f>
                                  <m:fPr>
                                    <m:ctrlP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ru-RU" sz="1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2,5−0,1</m:t>
                                        </m:r>
                                      </m:e>
                                    </m:d>
                                    <m: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∙5,61</m:t>
                                    </m:r>
                                  </m:num>
                                  <m:den>
                                    <m:r>
                                      <a:rPr lang="ru-RU" sz="1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0,056</m:t>
                                    </m:r>
                                  </m:den>
                                </m:f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=240,4</m:t>
                                </m:r>
                              </m:oMath>
                            </m:oMathPara>
                          </a14:m>
                          <a:endParaRPr lang="ru-RU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43025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Таблица 5">
                <a:extLst>
                  <a:ext uri="{FF2B5EF4-FFF2-40B4-BE49-F238E27FC236}">
                    <a16:creationId xmlns:a16="http://schemas.microsoft.com/office/drawing/2014/main" id="{C49FD543-77DD-C15A-6E27-EDB2F69825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582352"/>
                  </p:ext>
                </p:extLst>
              </p:nvPr>
            </p:nvGraphicFramePr>
            <p:xfrm>
              <a:off x="5986679" y="3509596"/>
              <a:ext cx="5844618" cy="1496300"/>
            </p:xfrm>
            <a:graphic>
              <a:graphicData uri="http://schemas.openxmlformats.org/drawingml/2006/table">
                <a:tbl>
                  <a:tblPr firstRow="1">
                    <a:tableStyleId>{69CF1AB2-1976-4502-BF36-3FF5EA218861}</a:tableStyleId>
                  </a:tblPr>
                  <a:tblGrid>
                    <a:gridCol w="2922309">
                      <a:extLst>
                        <a:ext uri="{9D8B030D-6E8A-4147-A177-3AD203B41FA5}">
                          <a16:colId xmlns:a16="http://schemas.microsoft.com/office/drawing/2014/main" val="1140564348"/>
                        </a:ext>
                      </a:extLst>
                    </a:gridCol>
                    <a:gridCol w="2922309">
                      <a:extLst>
                        <a:ext uri="{9D8B030D-6E8A-4147-A177-3AD203B41FA5}">
                          <a16:colId xmlns:a16="http://schemas.microsoft.com/office/drawing/2014/main" val="345872540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Сукцинилглицерид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Янтарная кислота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4583792"/>
                      </a:ext>
                    </a:extLst>
                  </a:tr>
                  <a:tr h="6274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08" t="-49038" r="-100208" b="-9134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100418" t="-25888" r="-418" b="-10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8355083"/>
                      </a:ext>
                    </a:extLst>
                  </a:tr>
                  <a:tr h="5640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08" t="-166667" r="-100208" b="-21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43025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Таблица 8">
                <a:extLst>
                  <a:ext uri="{FF2B5EF4-FFF2-40B4-BE49-F238E27FC236}">
                    <a16:creationId xmlns:a16="http://schemas.microsoft.com/office/drawing/2014/main" id="{A7C1BB99-3C80-7B75-2954-0FBA2B0A57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7629232"/>
                  </p:ext>
                </p:extLst>
              </p:nvPr>
            </p:nvGraphicFramePr>
            <p:xfrm>
              <a:off x="6007124" y="5105477"/>
              <a:ext cx="5844617" cy="1433710"/>
            </p:xfrm>
            <a:graphic>
              <a:graphicData uri="http://schemas.openxmlformats.org/drawingml/2006/table">
                <a:tbl>
                  <a:tblPr firstRow="1">
                    <a:tableStyleId>{69CF1AB2-1976-4502-BF36-3FF5EA218861}</a:tableStyleId>
                  </a:tblPr>
                  <a:tblGrid>
                    <a:gridCol w="2684206">
                      <a:extLst>
                        <a:ext uri="{9D8B030D-6E8A-4147-A177-3AD203B41FA5}">
                          <a16:colId xmlns:a16="http://schemas.microsoft.com/office/drawing/2014/main" val="92942228"/>
                        </a:ext>
                      </a:extLst>
                    </a:gridCol>
                    <a:gridCol w="3160411">
                      <a:extLst>
                        <a:ext uri="{9D8B030D-6E8A-4147-A177-3AD203B41FA5}">
                          <a16:colId xmlns:a16="http://schemas.microsoft.com/office/drawing/2014/main" val="935296400"/>
                        </a:ext>
                      </a:extLst>
                    </a:gridCol>
                  </a:tblGrid>
                  <a:tr h="34474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Гидрофильно-липофильный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баланс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3455399"/>
                      </a:ext>
                    </a:extLst>
                  </a:tr>
                  <a:tr h="4817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</a:t>
                          </a:r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Гриффина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сложных эфиров жирных кислот и многоатомных спиртов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8309624"/>
                      </a:ext>
                    </a:extLst>
                  </a:tr>
                  <a:tr h="5306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ГЛБ=20 ∙ </m:t>
                                </m:r>
                                <m:f>
                                  <m:fPr>
                                    <m:ctrlPr>
                                      <a:rPr lang="ru-RU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117</m:t>
                                    </m:r>
                                  </m:num>
                                  <m:den>
                                    <m:r>
                                      <a:rPr lang="ru-RU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192</m:t>
                                    </m:r>
                                  </m:den>
                                </m:f>
                                <m:r>
                                  <a:rPr lang="ru-RU" sz="1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=12,19</m:t>
                                </m:r>
                              </m:oMath>
                            </m:oMathPara>
                          </a14:m>
                          <a:endParaRPr lang="ru-RU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ГЛБ=20∙</m:t>
                                </m:r>
                                <m:d>
                                  <m:dPr>
                                    <m:ctrlPr>
                                      <a:rPr lang="ru-RU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1− </m:t>
                                    </m:r>
                                    <m:f>
                                      <m:fPr>
                                        <m:ctrlPr>
                                          <a:rPr lang="ru-RU" sz="1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1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252,7</m:t>
                                        </m:r>
                                        <m:r>
                                          <a:rPr lang="ru-RU" sz="1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+240,4</m:t>
                                        </m:r>
                                      </m:num>
                                      <m:den>
                                        <m:r>
                                          <a:rPr lang="ru-RU" sz="1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963,2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ru-RU" sz="1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  <m:r>
                                  <a:rPr lang="ru-RU" sz="1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ru-RU" sz="1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84725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Таблица 8">
                <a:extLst>
                  <a:ext uri="{FF2B5EF4-FFF2-40B4-BE49-F238E27FC236}">
                    <a16:creationId xmlns:a16="http://schemas.microsoft.com/office/drawing/2014/main" id="{A7C1BB99-3C80-7B75-2954-0FBA2B0A57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7629232"/>
                  </p:ext>
                </p:extLst>
              </p:nvPr>
            </p:nvGraphicFramePr>
            <p:xfrm>
              <a:off x="6007124" y="5105477"/>
              <a:ext cx="5844617" cy="1433710"/>
            </p:xfrm>
            <a:graphic>
              <a:graphicData uri="http://schemas.openxmlformats.org/drawingml/2006/table">
                <a:tbl>
                  <a:tblPr firstRow="1">
                    <a:tableStyleId>{69CF1AB2-1976-4502-BF36-3FF5EA218861}</a:tableStyleId>
                  </a:tblPr>
                  <a:tblGrid>
                    <a:gridCol w="2684206">
                      <a:extLst>
                        <a:ext uri="{9D8B030D-6E8A-4147-A177-3AD203B41FA5}">
                          <a16:colId xmlns:a16="http://schemas.microsoft.com/office/drawing/2014/main" val="92942228"/>
                        </a:ext>
                      </a:extLst>
                    </a:gridCol>
                    <a:gridCol w="3160411">
                      <a:extLst>
                        <a:ext uri="{9D8B030D-6E8A-4147-A177-3AD203B41FA5}">
                          <a16:colId xmlns:a16="http://schemas.microsoft.com/office/drawing/2014/main" val="935296400"/>
                        </a:ext>
                      </a:extLst>
                    </a:gridCol>
                  </a:tblGrid>
                  <a:tr h="34474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Гидрофильно-липофильный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баланс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345539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</a:t>
                          </a:r>
                          <a:r>
                            <a:rPr lang="ru-RU" sz="1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Гриффина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сложных эфиров жирных кислот и многоатомных спиртов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8309624"/>
                      </a:ext>
                    </a:extLst>
                  </a:tr>
                  <a:tr h="57080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227" t="-152128" r="-118141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85164" t="-152128" r="-385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84725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4760068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Другая 9">
      <a:dk1>
        <a:sysClr val="windowText" lastClr="000000"/>
      </a:dk1>
      <a:lt1>
        <a:srgbClr val="CFCDE8"/>
      </a:lt1>
      <a:dk2>
        <a:srgbClr val="373545"/>
      </a:dk2>
      <a:lt2>
        <a:srgbClr val="363371"/>
      </a:lt2>
      <a:accent1>
        <a:srgbClr val="B7B5DD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CFCDE8"/>
      </a:accent6>
      <a:hlink>
        <a:srgbClr val="69A020"/>
      </a:hlink>
      <a:folHlink>
        <a:srgbClr val="8C8C8C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612</TotalTime>
  <Words>165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Cambria Math</vt:lpstr>
      <vt:lpstr>Corbel</vt:lpstr>
      <vt:lpstr>Times New Roman</vt:lpstr>
      <vt:lpstr>Базис</vt:lpstr>
      <vt:lpstr>ChemSketch</vt:lpstr>
      <vt:lpstr>Тарабанова Анастасия Алексеевна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Тарабанова Анастасия Алексеевна</dc:title>
  <dc:creator>Тарабанова Анастасия Алексеевна</dc:creator>
  <cp:lastModifiedBy>Anastasiya Tarabanova</cp:lastModifiedBy>
  <cp:revision>16</cp:revision>
  <dcterms:created xsi:type="dcterms:W3CDTF">2022-03-20T08:09:18Z</dcterms:created>
  <dcterms:modified xsi:type="dcterms:W3CDTF">2023-03-19T10:51:42Z</dcterms:modified>
</cp:coreProperties>
</file>