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3A1-F870-4D74-A0E8-F7769DB07E57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479-581A-4652-BA6A-689453E9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75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3A1-F870-4D74-A0E8-F7769DB07E57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479-581A-4652-BA6A-689453E9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22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3A1-F870-4D74-A0E8-F7769DB07E57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479-581A-4652-BA6A-689453E9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34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3A1-F870-4D74-A0E8-F7769DB07E57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479-581A-4652-BA6A-689453E9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65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3A1-F870-4D74-A0E8-F7769DB07E57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479-581A-4652-BA6A-689453E9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75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3A1-F870-4D74-A0E8-F7769DB07E57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479-581A-4652-BA6A-689453E9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44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3A1-F870-4D74-A0E8-F7769DB07E57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479-581A-4652-BA6A-689453E9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6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3A1-F870-4D74-A0E8-F7769DB07E57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479-581A-4652-BA6A-689453E9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47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3A1-F870-4D74-A0E8-F7769DB07E57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479-581A-4652-BA6A-689453E9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73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3A1-F870-4D74-A0E8-F7769DB07E57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479-581A-4652-BA6A-689453E9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55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3A1-F870-4D74-A0E8-F7769DB07E57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479-581A-4652-BA6A-689453E9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1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3D3A1-F870-4D74-A0E8-F7769DB07E57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F8479-581A-4652-BA6A-689453E9D7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424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3164" y="628073"/>
            <a:ext cx="91347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растворимости </a:t>
            </a:r>
          </a:p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хлорида 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ru-RU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гексадецил-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N-</a:t>
            </a:r>
            <a:r>
              <a:rPr lang="ru-RU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диметил-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N-(2-</a:t>
            </a:r>
            <a:r>
              <a:rPr lang="ru-RU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гидрокси)этиламмония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10221" y="1489847"/>
            <a:ext cx="450097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Тверской государственный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университет</a:t>
            </a:r>
          </a:p>
          <a:p>
            <a:pPr algn="ctr"/>
            <a:r>
              <a:rPr lang="ru-RU" dirty="0" smtClean="0"/>
              <a:t>Кафедра физической химии</a:t>
            </a:r>
          </a:p>
          <a:p>
            <a:pPr algn="ctr"/>
            <a:r>
              <a:rPr lang="ru-RU" dirty="0" smtClean="0"/>
              <a:t>Научный </a:t>
            </a:r>
            <a:r>
              <a:rPr lang="ru-RU" dirty="0"/>
              <a:t>руководитель: </a:t>
            </a:r>
            <a:r>
              <a:rPr lang="ru-RU" dirty="0" err="1"/>
              <a:t>Белоцерковец</a:t>
            </a:r>
            <a:r>
              <a:rPr lang="ru-RU" dirty="0"/>
              <a:t> Н. И.</a:t>
            </a: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304145" y="258741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Волобуев Б. Г.</a:t>
            </a:r>
            <a:endParaRPr lang="ru-RU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400" y="2451058"/>
            <a:ext cx="3281854" cy="22933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98086" y="4933044"/>
            <a:ext cx="4893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Рисунок. Исследуемая ионная жидкость в воде.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4708" y="3627047"/>
            <a:ext cx="77616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Несмотря на выше перечисленные преимущества ионных жидкостей у них есть существенный недостаток, высокая вязкость. Этот недостаток ограничивает их использование, однако если их смешать, например, с водой в определенном количестве, то вязкость ионной жидкости уменьшится, а сама система будет обладать почти идентичными свойствами чистых ИЖ. 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4708" y="2426718"/>
            <a:ext cx="77616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Ионные жидкости обладают рядом преимуществ над другими растворителями:</a:t>
            </a:r>
          </a:p>
          <a:p>
            <a:pPr lvl="0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высокая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химическая и физическая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стабильность; низкая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температура плавления ниже 100 </a:t>
            </a:r>
            <a:r>
              <a:rPr lang="ru-RU" sz="160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С; ИЖ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зависимости от состава могут растворять различные классы химических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веществ; Малое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давление насыщенных паров, их относительно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легко перерабатывать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заново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использовать;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возгораются.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4708" y="5497584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250"/>
              </a:spcBef>
              <a:spcAft>
                <a:spcPts val="25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Вывод: растворимость хлорида </a:t>
            </a:r>
            <a:r>
              <a:rPr lang="en-US" sz="1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-гексадецил-</a:t>
            </a:r>
            <a:r>
              <a:rPr lang="en-US" sz="1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1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-диметил-</a:t>
            </a:r>
            <a:r>
              <a:rPr lang="en-US" sz="1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-(2-гидрокси)этиламмония в воде составляет 3.92 г/л или 0,011 моль/л.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Соединение относится к группе мало растворимых веществ (100-1000 мл растворителя на 1,0 г препарата).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4708" y="5054758"/>
            <a:ext cx="6209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</a:rPr>
              <a:t>Цель работы: Исследовать растворимость ионной жидкости.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901987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189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Cochek Cochek</dc:creator>
  <cp:lastModifiedBy>Cochek Cochek</cp:lastModifiedBy>
  <cp:revision>5</cp:revision>
  <dcterms:created xsi:type="dcterms:W3CDTF">2023-03-22T19:31:58Z</dcterms:created>
  <dcterms:modified xsi:type="dcterms:W3CDTF">2023-03-22T20:26:16Z</dcterms:modified>
</cp:coreProperties>
</file>