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0147"/>
    <a:srgbClr val="2A4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320" y="-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4392488" cy="1217822"/>
          </a:xfrm>
        </p:spPr>
        <p:txBody>
          <a:bodyPr>
            <a:noAutofit/>
          </a:bodyPr>
          <a:lstStyle/>
          <a:p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Солопаев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Андреевич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ехнологии изготовления тонких пленок ПВДФ методами 4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-печати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Руководители: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Солнышкин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А.В., Востров Н.В.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физики конденсированного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532136"/>
            <a:ext cx="45365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практическая значимость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момент, в производстве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пьезодатчиков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частности на основе пленок ПВДФ) существует проблема нанесения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пьезоэлемента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из-за сложной формы считывающей части датчика. Благодаря аддитивным технологиям можно найти решение этой проблемы.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постановка задачи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и найти способы реализации печати пленками ПВДФ по средствам технологий 4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печати.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подходящим методом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FDM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Fused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Deposition Modeling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печати, при которой материал выдавливается через сопло и затвердевает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подложке.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адпись 2"/>
          <p:cNvSpPr txBox="1">
            <a:spLocks noChangeArrowheads="1"/>
          </p:cNvSpPr>
          <p:nvPr/>
        </p:nvSpPr>
        <p:spPr bwMode="auto">
          <a:xfrm>
            <a:off x="6895240" y="906094"/>
            <a:ext cx="1859436" cy="101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Рис. 1. Блок-схема 3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-принтера, работающего по технологии послойного наплавления нити (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FDM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).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4" t="1729" r="18954" b="18030"/>
          <a:stretch>
            <a:fillRect/>
          </a:stretch>
        </p:blipFill>
        <p:spPr bwMode="auto">
          <a:xfrm>
            <a:off x="4644008" y="475307"/>
            <a:ext cx="2251232" cy="143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7983" y="3950903"/>
            <a:ext cx="473906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Выполненный анализ показал, что в области 4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печати существует два метода, которые подходят для реализации поставленной цели исследования.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овина рамки 5"/>
          <p:cNvSpPr/>
          <p:nvPr/>
        </p:nvSpPr>
        <p:spPr>
          <a:xfrm>
            <a:off x="0" y="0"/>
            <a:ext cx="9144000" cy="3219822"/>
          </a:xfrm>
          <a:prstGeom prst="halfFrame">
            <a:avLst>
              <a:gd name="adj1" fmla="val 2874"/>
              <a:gd name="adj2" fmla="val 2957"/>
            </a:avLst>
          </a:prstGeom>
          <a:solidFill>
            <a:srgbClr val="2A40B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9" name="Picture 5" descr="C:\Users\lklep_nggn\Downloads\Герб-transfor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245" y="159102"/>
            <a:ext cx="696862" cy="6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оловина рамки 12"/>
          <p:cNvSpPr/>
          <p:nvPr/>
        </p:nvSpPr>
        <p:spPr>
          <a:xfrm>
            <a:off x="107504" y="111469"/>
            <a:ext cx="1827312" cy="1903755"/>
          </a:xfrm>
          <a:prstGeom prst="halfFrame">
            <a:avLst>
              <a:gd name="adj1" fmla="val 2874"/>
              <a:gd name="adj2" fmla="val 2957"/>
            </a:avLst>
          </a:prstGeom>
          <a:solidFill>
            <a:srgbClr val="DF014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ловина рамки 14"/>
          <p:cNvSpPr/>
          <p:nvPr/>
        </p:nvSpPr>
        <p:spPr>
          <a:xfrm rot="10800000">
            <a:off x="0" y="1923678"/>
            <a:ext cx="9144000" cy="3219822"/>
          </a:xfrm>
          <a:prstGeom prst="halfFrame">
            <a:avLst>
              <a:gd name="adj1" fmla="val 2874"/>
              <a:gd name="adj2" fmla="val 2957"/>
            </a:avLst>
          </a:prstGeom>
          <a:solidFill>
            <a:srgbClr val="2A40B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7195725" y="3118892"/>
            <a:ext cx="1827312" cy="1903755"/>
          </a:xfrm>
          <a:prstGeom prst="halfFrame">
            <a:avLst>
              <a:gd name="adj1" fmla="val 2874"/>
              <a:gd name="adj2" fmla="val 2957"/>
            </a:avLst>
          </a:prstGeom>
          <a:solidFill>
            <a:srgbClr val="DF014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3" y="1919578"/>
            <a:ext cx="4627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Ещё одним подходящим методом является 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Ink Writing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это процесс аддитивного производства, основанный на экструзии, который преодолевает ограничения традиционных методов и обеспечивает лучший контроль над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воспроизводимостью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гибкостью различных материалов. В этом методе в качестве печатного материала используются вязкие «чернила», которые потом подвергаются процессу отвержения для сохранения заданной формы модели. </a:t>
            </a:r>
          </a:p>
        </p:txBody>
      </p:sp>
    </p:spTree>
    <p:extLst>
      <p:ext uri="{BB962C8B-B14F-4D97-AF65-F5344CB8AC3E}">
        <p14:creationId xmlns:p14="http://schemas.microsoft.com/office/powerpoint/2010/main" val="2904270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51</TotalTime>
  <Words>122</Words>
  <Application>Microsoft Office PowerPoint</Application>
  <PresentationFormat>Экран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Солопаев Алексей Андреевич Технологии изготовления тонких пленок ПВДФ методами 4D-печати Руководители: Солнышкин А.В., Востров Н.В. Тверской государственный университет Кафедра физики конденсированного состояния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Солопаев Алексей Андреевич Технологии изготовления тонких пленок ПВДФ методами 4D-печати Руководители: Солнышкин А.В., Востров Н.В. Тверской государственный университет Кафедра физики конденсированного состояния</dc:title>
  <dc:creator>Darl Night</dc:creator>
  <cp:lastModifiedBy>Darl Night</cp:lastModifiedBy>
  <cp:revision>12</cp:revision>
  <dcterms:created xsi:type="dcterms:W3CDTF">2023-03-22T08:11:55Z</dcterms:created>
  <dcterms:modified xsi:type="dcterms:W3CDTF">2023-03-22T09:43:24Z</dcterms:modified>
</cp:coreProperties>
</file>