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1pPr>
    <a:lvl2pPr marL="1293922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2pPr>
    <a:lvl3pPr marL="2587843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3pPr>
    <a:lvl4pPr marL="3881765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4pPr>
    <a:lvl5pPr marL="5175687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5pPr>
    <a:lvl6pPr marL="6469609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6pPr>
    <a:lvl7pPr marL="7763530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7pPr>
    <a:lvl8pPr marL="9057452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8pPr>
    <a:lvl9pPr marL="10351374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90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78" y="36"/>
      </p:cViewPr>
      <p:guideLst>
        <p:guide orient="horz" pos="11690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E5AB2-BC1A-4E82-8487-16E5A8EE6788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E0C03-D9E5-4B43-AF1F-0BBACD9E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2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1pPr>
    <a:lvl2pPr marL="1293922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2pPr>
    <a:lvl3pPr marL="2587843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3pPr>
    <a:lvl4pPr marL="3881765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4pPr>
    <a:lvl5pPr marL="5175687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5pPr>
    <a:lvl6pPr marL="6469609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6pPr>
    <a:lvl7pPr marL="7763530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7pPr>
    <a:lvl8pPr marL="9057452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8pPr>
    <a:lvl9pPr marL="10351374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E0C03-D9E5-4B43-AF1F-0BBACD9EC5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3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2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29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6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7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61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0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7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2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9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4FDD-BA8A-418B-9481-9B2ACB3D88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3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emf"/><Relationship Id="rId5" Type="http://schemas.openxmlformats.org/officeDocument/2006/relationships/image" Target="../media/image2.jpe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926743"/>
              </p:ext>
            </p:extLst>
          </p:nvPr>
        </p:nvGraphicFramePr>
        <p:xfrm>
          <a:off x="1331812" y="14597606"/>
          <a:ext cx="61200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2.0 Graph" r:id="rId3" imgW="5562423" imgH="4419698" progId="SigmaPlotGraphicObject.11">
                  <p:embed/>
                </p:oleObj>
              </mc:Choice>
              <mc:Fallback>
                <p:oleObj name="SPW 12.0 Graph" r:id="rId3" imgW="5562423" imgH="4419698" progId="SigmaPlotGraphicObject.11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812" y="14597606"/>
                        <a:ext cx="6120000" cy="3648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77606"/>
            <a:ext cx="21383625" cy="1980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ПРОЦЕССА ЖИДКОФАЗНОГО ГИДРИРОВАНИЯ АРЕНОВ И ИХ СМЕСЕЙ В ПРИСУТСТВИИ МЕТАЛЛОСОДЕРЖАЩИХ КАТАЛИТИЧЕСКИХ СИСТЕМ, СТАБИЛИЗИРОВАННЫХ В АРОМАТИЧЕСКИХ ПОЛИМЕРНЫХ СЕТКАХ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1813" y="2310063"/>
            <a:ext cx="20700000" cy="130754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А.О.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Пинюкова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Руководитель: к.х.н., доцент А.В. Быков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Кафедра биотехнологии, химии и стандартизации, ФГБОУ ВО Тверской государственный технический университет , 170026, Россия, Тверь, наб. А. Никитина, 22,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yourchemist@mail.ru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812" y="7217606"/>
            <a:ext cx="9180000" cy="9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Катализаторы( 1%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/С-2, 1%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-3,1%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-4,1%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/С-5, 1%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/С-6)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 восстанавливали при 300°С в токе водорода в течении 3 часов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812" y="8117606"/>
            <a:ext cx="6300000" cy="46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для проведения гидрирования</a:t>
            </a:r>
          </a:p>
        </p:txBody>
      </p:sp>
      <p:pic>
        <p:nvPicPr>
          <p:cNvPr id="8" name="Рисунок 7" descr="Картинки по запросу реактор автоклав multi reactor system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12" y="8117606"/>
            <a:ext cx="6300000" cy="3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812" y="3617605"/>
            <a:ext cx="20880000" cy="26657607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промышленно значимые реакции насыщения ароматических циклов – каталитические, поэтому выбор и оптимизация каталитических систем гидрирования ароматических  субстратов важен. Каталитическая система представляет собой металл( в основном благородные металлы), нанесенный на некоторое вещество-носитель в качестве которой могут быть использованы как органические так и неорганические соединения. В последние два десятилетия стали активно использовать органические носители, в том числе представляющие собой полимерные сорбенты на основе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сверхсшитого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полистирола. 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является исследование процесса жидкофазного гидрирования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их смесей в присутствии платиносодержащих каталитических систем, стабилизированных в ароматических полимерных сетках. Основные задачи решаемые в рамках работы заключаются в следующем:</a:t>
            </a:r>
          </a:p>
          <a:p>
            <a:pPr marL="457200" lvl="0" indent="-457200" algn="just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процессы гидрирования ароматических субстратов (бензол, толуол, смесь бензол- толуол, антрацен) на платиновом катализаторах, стабилизированных в лабораторно синтезированных матрицах С-2, С-3, С-4, С-5, С-6.</a:t>
            </a:r>
          </a:p>
          <a:p>
            <a:pPr marL="457200" lvl="0" indent="-457200" algn="just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физико-химические особенности таких систем методами ИК-спектроскопии, РФЭС.</a:t>
            </a:r>
          </a:p>
          <a:p>
            <a:pPr lvl="0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31812" y="10637606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0151812" y="7037606"/>
            <a:ext cx="10800000" cy="18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приведенных скоростей гидрирования смесей бензола и толуола, выраженных в моль(Субстрата)/(моль(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)*л*с), на платине, стабилизированной в различных полимерных сетках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9251812" y="12437606"/>
            <a:ext cx="7200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каталитических систем методом ИК-спектроскопии</a:t>
            </a:r>
          </a:p>
        </p:txBody>
      </p:sp>
      <p:sp>
        <p:nvSpPr>
          <p:cNvPr id="49" name="Стрелка вниз 48"/>
          <p:cNvSpPr/>
          <p:nvPr/>
        </p:nvSpPr>
        <p:spPr>
          <a:xfrm>
            <a:off x="11591812" y="13517606"/>
            <a:ext cx="1080000" cy="10800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4111812" y="14057606"/>
            <a:ext cx="612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3 - ИК-спектры  исходной ,  восстановленной и отработанных каталитической системы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/С-4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76742"/>
              </p:ext>
            </p:extLst>
          </p:nvPr>
        </p:nvGraphicFramePr>
        <p:xfrm>
          <a:off x="10331814" y="9017606"/>
          <a:ext cx="10619998" cy="32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7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1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2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90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52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86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/С-2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/С-3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/С-4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/С-5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/С-6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чис-тые</a:t>
                      </a: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смесь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чис-тые</a:t>
                      </a: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смесь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чис-тые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смесь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чис-тые</a:t>
                      </a: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смесь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чис-тые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смесь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Бензол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16,65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27,74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37,92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3,88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1,75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Толуол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7,86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16,65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19,42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Антрацен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1,85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13,89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451812" y="8297606"/>
            <a:ext cx="2700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проведения реакции гидрирования: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реакции-2 часа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230°С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5 МПа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субстрата для гидрирования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(бензол, толуол, антрацен)- 0,01 моль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Катализатор -0,1000 г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Растворитель додекан -40,0 мл</a:t>
            </a: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-1465220" y="17477606"/>
            <a:ext cx="268347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0" y="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791812" y="13517606"/>
            <a:ext cx="900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Кинетические кривые расходования бензола и толуола в их смеси(1)  и антрацена(2), соответственно на 1%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/С-4 </a:t>
            </a: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1812" y="14597606"/>
            <a:ext cx="6120000" cy="4092000"/>
          </a:xfrm>
          <a:prstGeom prst="rect">
            <a:avLst/>
          </a:prstGeom>
        </p:spPr>
      </p:pic>
      <p:sp>
        <p:nvSpPr>
          <p:cNvPr id="1025" name="TextBox 1024"/>
          <p:cNvSpPr txBox="1"/>
          <p:nvPr/>
        </p:nvSpPr>
        <p:spPr>
          <a:xfrm>
            <a:off x="7991812" y="18917606"/>
            <a:ext cx="666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каталитических систем 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РФЭС</a:t>
            </a:r>
          </a:p>
        </p:txBody>
      </p:sp>
      <p:sp>
        <p:nvSpPr>
          <p:cNvPr id="67" name="Стрелка вниз 66"/>
          <p:cNvSpPr/>
          <p:nvPr/>
        </p:nvSpPr>
        <p:spPr>
          <a:xfrm rot="18600749">
            <a:off x="13792596" y="19678390"/>
            <a:ext cx="1080000" cy="10800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9" name="Рисунок 68" descr="Картинки по запросу реактор автоклав multi reactor system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12" y="8117606"/>
            <a:ext cx="6300000" cy="3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31812" y="18557875"/>
            <a:ext cx="5220000" cy="31046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911812" y="21797606"/>
            <a:ext cx="4860000" cy="3960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911812" y="25875919"/>
            <a:ext cx="5040000" cy="4320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11231812" y="26477606"/>
            <a:ext cx="3960000" cy="35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4, 5, 6- Обзорные фотоэлектронные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спектры исходной, восстановленной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каталитической  системы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/С-4 и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каталитической системы после антрацена соответственно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1812" y="14417606"/>
            <a:ext cx="516488" cy="876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1812" y="18557875"/>
            <a:ext cx="516488" cy="876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011812" y="18507531"/>
            <a:ext cx="540000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15371812" y="21617606"/>
            <a:ext cx="720000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371812" y="25937606"/>
            <a:ext cx="720000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727758"/>
              </p:ext>
            </p:extLst>
          </p:nvPr>
        </p:nvGraphicFramePr>
        <p:xfrm>
          <a:off x="1331812" y="18737606"/>
          <a:ext cx="6120000" cy="41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2.0 Graph" r:id="rId10" imgW="5439235" imgH="4472801" progId="SigmaPlotGraphicObject.11">
                  <p:embed/>
                </p:oleObj>
              </mc:Choice>
              <mc:Fallback>
                <p:oleObj name="SPW 12.0 Graph" r:id="rId10" imgW="5439235" imgH="4472801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31812" y="18737606"/>
                        <a:ext cx="6120000" cy="41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71812" y="23597606"/>
            <a:ext cx="8460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исследования показано, что максимальная активность как в гидрировании бензола в смеси с толуолом, так и антрацена наблюдается для системы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система была синтезирована путем пропитки  раствором порошка полимера С-4 , полученного  путем сшивания молекул нафталина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метилалем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среде 1,2-дихлорэтана.</a:t>
            </a:r>
          </a:p>
          <a:p>
            <a:endParaRPr lang="ru-RU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13931812" y="15684509"/>
            <a:ext cx="70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Сравнивая спектры  исходной ,восстановленной каталитической системы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/С-4 и каталитической системы после реакции можно сделать вывод о том, что полимерные матрицы сохраняют свою стабильность как  в процессе восстановления , так  и входе реакционного цикла , однако удерживают частично на свой поверхности растворитель , что отражается как увеличение интенсивности полос в районе 2900-2840 см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относятся к валентным колебаниям С-Н-групп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алканов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3168188" y="20177606"/>
            <a:ext cx="1980000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7631812" y="20717607"/>
            <a:ext cx="756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Сравнивая содержание платины на поверхности всех исследованных образцов методом РФЭС  можно заключить, что содержание платины на поверхности каталитической системы практически не изменяется.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Платина концентрируется на поверхности и приповерхностных слоях порошка полимеров. Резкое снижение содержания хлора может быть объяснено разрушением хлоридов платины исходного катализатора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=73,4 эВ и формированием гидроксидов и оксидов двухвалентной платины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=71,9 эВ.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431812" y="25647501"/>
            <a:ext cx="106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полученных данных можно сделать следующие выводы:</a:t>
            </a:r>
          </a:p>
          <a:p>
            <a:pPr marL="457200" indent="-45720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Наибольшую активность в гидрировании бензола в его смеси с толуолом проявляет каталитическая система 1%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/С-4 , полимерная матрица которой   получена сшиванием молекул нафталина..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Полимерная  матрица каталитической системы сохраняет свою стабильность как в ходе восстановления , так и в ходе реакции , при этом в процессе восстановления  на поверхности катализатора формируются гидроксиды и оксиды двухвалентной платины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платины.</a:t>
            </a:r>
          </a:p>
          <a:p>
            <a:pPr marL="457200" indent="-457200">
              <a:buAutoNum type="arabicParenR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58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739</Words>
  <Application>Microsoft Office PowerPoint</Application>
  <PresentationFormat>Произвольный</PresentationFormat>
  <Paragraphs>108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SPW 12.0 Graph</vt:lpstr>
      <vt:lpstr>ИССЛЕДОВАНИЕ ПРОЦЕССА ЖИДКОФАЗНОГО ГИДРИРОВАНИЯ АРЕНОВ И ИХ СМЕСЕЙ В ПРИСУТСТВИИ МЕТАЛЛОСОДЕРЖАЩИХ КАТАЛИТИЧЕСКИХ СИСТЕМ, СТАБИЛИЗИРОВАННЫХ В АРОМАТИЧЕСКИХ ПОЛИМЕРНЫХ СЕТКАХ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Алексей Быков</cp:lastModifiedBy>
  <cp:revision>40</cp:revision>
  <dcterms:created xsi:type="dcterms:W3CDTF">2022-03-19T14:45:22Z</dcterms:created>
  <dcterms:modified xsi:type="dcterms:W3CDTF">2023-03-23T18:53:02Z</dcterms:modified>
</cp:coreProperties>
</file>