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E6887-CB3D-4B9B-8592-D17481779276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B8DA2-2564-41DA-90C1-82D13048FD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4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B8DA2-2564-41DA-90C1-82D13048FD0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29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B8DA2-2564-41DA-90C1-82D13048FD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15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E368-E0DE-4188-ACDF-7371F241EB54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3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113C-3488-467D-B002-E9021396D8B1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7C46-DAF7-4041-9E07-CDF89AE609A0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1087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84F2-67A5-4612-B8B0-C4EA2541AB8E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4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1CDF-0DF5-47B3-B967-EE628FD94CAD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0719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21-5D7D-443E-89E8-4074AACD91B1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39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25DF-AC52-426D-B653-E11052D1A43D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20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196F-2618-4365-8C9C-FFCCEBE3A9F2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6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70B6-A7DE-4D57-83DD-06CF64E91B13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7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7339-0B6D-4321-AE11-E4964ECF83B4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40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05F7-C11A-4BB5-8E6F-0CCA4A4E4D43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3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4842-4EA0-48AB-BD81-D975B8822965}" type="datetime1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67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7D5B-EBEE-4FCE-B038-8BCC251DBA07}" type="datetime1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C326-5BFB-48E7-AEBA-07FB03BA75BE}" type="datetime1">
              <a:rPr lang="ru-RU" smtClean="0"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2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C78-AC11-4FC8-8496-1EF44DC5AE3C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7DF7-EBF8-4ECA-A792-27C1AA28B15A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3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C780C-9275-4C6B-A371-5AE23914B7B3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AAA39D-9F9F-47C8-968D-64C44230E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66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9011" y="2627415"/>
            <a:ext cx="10610491" cy="1646302"/>
          </a:xfrm>
        </p:spPr>
        <p:txBody>
          <a:bodyPr/>
          <a:lstStyle/>
          <a:p>
            <a:pPr algn="ctr"/>
            <a:r>
              <a:rPr lang="ru-RU" sz="3200" b="1" dirty="0"/>
              <a:t>ИССЛЕДОВАНИЕ ТЕРМОДИНАМИКИ</a:t>
            </a:r>
            <a:br>
              <a:rPr lang="ru-RU" sz="3200" b="1" dirty="0"/>
            </a:br>
            <a:r>
              <a:rPr lang="ru-RU" sz="3200" b="1" dirty="0"/>
              <a:t> СУБЛИМАЦИИ DL-МЕТИОНИНА МЕТОДОМ ВЫСОКОТЕМПЕРАТУРНОЙ МАСС-СПЕКТРОМЕТРИИ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4909" y="379562"/>
            <a:ext cx="7766936" cy="614200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000" dirty="0"/>
              <a:t>Ивановский государственный </a:t>
            </a:r>
          </a:p>
          <a:p>
            <a:pPr algn="ctr">
              <a:spcBef>
                <a:spcPts val="0"/>
              </a:spcBef>
            </a:pPr>
            <a:r>
              <a:rPr lang="ru-RU" sz="2000" dirty="0"/>
              <a:t>химико-технологический университет</a:t>
            </a:r>
          </a:p>
          <a:p>
            <a:pPr algn="ctr">
              <a:spcBef>
                <a:spcPts val="0"/>
              </a:spcBef>
            </a:pPr>
            <a:endParaRPr lang="ru-RU" sz="2000" dirty="0"/>
          </a:p>
          <a:p>
            <a:pPr algn="ctr">
              <a:spcBef>
                <a:spcPts val="0"/>
              </a:spcBef>
            </a:pPr>
            <a:r>
              <a:rPr lang="ru-RU" dirty="0"/>
              <a:t>Кафедра физики</a:t>
            </a:r>
          </a:p>
          <a:p>
            <a:pPr algn="ctr">
              <a:spcBef>
                <a:spcPts val="0"/>
              </a:spcBef>
            </a:pPr>
            <a:endParaRPr lang="ru-RU" dirty="0"/>
          </a:p>
          <a:p>
            <a:pPr algn="ctr"/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Докладчик: Коробов Михаил Александрович</a:t>
            </a:r>
          </a:p>
          <a:p>
            <a:endParaRPr lang="ru-RU" sz="1500" dirty="0"/>
          </a:p>
          <a:p>
            <a:endParaRPr lang="ru-RU" sz="1500" dirty="0"/>
          </a:p>
          <a:p>
            <a:endParaRPr lang="ru-RU" sz="1500" dirty="0"/>
          </a:p>
          <a:p>
            <a:endParaRPr lang="ru-RU" sz="1500" dirty="0"/>
          </a:p>
          <a:p>
            <a:endParaRPr lang="ru-RU" sz="1500" dirty="0"/>
          </a:p>
          <a:p>
            <a:endParaRPr lang="ru-RU" sz="1500" dirty="0"/>
          </a:p>
          <a:p>
            <a:endParaRPr lang="ru-RU" sz="1500" dirty="0"/>
          </a:p>
          <a:p>
            <a:endParaRPr lang="ru-RU" sz="1500" dirty="0"/>
          </a:p>
          <a:p>
            <a:endParaRPr lang="ru-RU" sz="1500" dirty="0"/>
          </a:p>
          <a:p>
            <a:r>
              <a:rPr lang="ru-RU" sz="1600" dirty="0"/>
              <a:t>Руководители: д.х.н. В.Б. Моталов, к.х.н. А.М. Дунаев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z="1000" smtClean="0"/>
              <a:t>1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52584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 исследования</a:t>
            </a:r>
          </a:p>
        </p:txBody>
      </p:sp>
      <p:pic>
        <p:nvPicPr>
          <p:cNvPr id="1026" name="Picture 2" descr="http://eng.feedexpert.ru/images/gallery/dl_methionine_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7" t="1024" r="4614" b="12938"/>
          <a:stretch/>
        </p:blipFill>
        <p:spPr bwMode="auto">
          <a:xfrm>
            <a:off x="953449" y="1780753"/>
            <a:ext cx="4149965" cy="3748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z="1000" smtClean="0"/>
              <a:t>2</a:t>
            </a:fld>
            <a:endParaRPr lang="ru-RU" dirty="0"/>
          </a:p>
        </p:txBody>
      </p:sp>
      <p:pic>
        <p:nvPicPr>
          <p:cNvPr id="1028" name="Picture 4" descr="DL-Methionin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7" r="19395" b="7783"/>
          <a:stretch/>
        </p:blipFill>
        <p:spPr bwMode="auto">
          <a:xfrm>
            <a:off x="5103414" y="1780753"/>
            <a:ext cx="4170588" cy="3748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080" y="462951"/>
            <a:ext cx="8828975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 исследования - высокотемпературная масс-спектрометрия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8301" t="20389" r="42420" b="27351"/>
          <a:stretch/>
        </p:blipFill>
        <p:spPr>
          <a:xfrm>
            <a:off x="1794773" y="1645311"/>
            <a:ext cx="6361789" cy="4761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z="1000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35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Масс-спектр и его интерпретация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72" y="1419918"/>
            <a:ext cx="7885191" cy="425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z="1000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23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 энтальпии сублимации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230" y="1270000"/>
            <a:ext cx="4940875" cy="4440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A39D-9F9F-47C8-968D-64C44230EAE3}" type="slidenum">
              <a:rPr lang="ru-RU" sz="1000" smtClean="0"/>
              <a:t>5</a:t>
            </a:fld>
            <a:endParaRPr lang="ru-RU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001329" y="5900758"/>
            <a:ext cx="600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Энтальпия сублимации составила 141 ± 3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кДж∙моль</a:t>
            </a:r>
            <a:r>
              <a:rPr lang="ru-RU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–1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при средней температуре эксперимента 404 К.</a:t>
            </a:r>
          </a:p>
        </p:txBody>
      </p:sp>
    </p:spTree>
    <p:extLst>
      <p:ext uri="{BB962C8B-B14F-4D97-AF65-F5344CB8AC3E}">
        <p14:creationId xmlns:p14="http://schemas.microsoft.com/office/powerpoint/2010/main" val="345493396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84</Words>
  <Application>Microsoft Office PowerPoint</Application>
  <PresentationFormat>Широкоэкранный</PresentationFormat>
  <Paragraphs>29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Грань</vt:lpstr>
      <vt:lpstr>ИССЛЕДОВАНИЕ ТЕРМОДИНАМИКИ  СУБЛИМАЦИИ DL-МЕТИОНИНА МЕТОДОМ ВЫСОКОТЕМПЕРАТУРНОЙ МАСС-СПЕКТРОМЕТРИИ</vt:lpstr>
      <vt:lpstr>Объект исследования</vt:lpstr>
      <vt:lpstr>Метод исследования - высокотемпературная масс-спектрометрия</vt:lpstr>
      <vt:lpstr>Масс-спектр и его интерпретация</vt:lpstr>
      <vt:lpstr>Определение энтальпии сублимации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ТЕРМОДИНАМИКИ СУБЛИМАЦИИ  DL-МЕТИОНИНА МЕТОДОМ ВЫСОКОТЕМПЕРАТУРНОЙ  МАСС-СПЕКТРОМЕТРИИ</dc:title>
  <dc:creator>misha.korobov02@outlook.com</dc:creator>
  <cp:lastModifiedBy>Русакова Наталья Петровна</cp:lastModifiedBy>
  <cp:revision>10</cp:revision>
  <dcterms:created xsi:type="dcterms:W3CDTF">2021-03-04T11:16:34Z</dcterms:created>
  <dcterms:modified xsi:type="dcterms:W3CDTF">2021-03-30T07:16:20Z</dcterms:modified>
</cp:coreProperties>
</file>