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383838" cy="72548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9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8418B-D471-4584-9BEB-1D5DAD38443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20788" y="1143000"/>
            <a:ext cx="4416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2F98D-2909-4973-8F69-F829308F6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203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5790" y="2660122"/>
            <a:ext cx="7495408" cy="2393729"/>
          </a:xfrm>
        </p:spPr>
        <p:txBody>
          <a:bodyPr anchor="b">
            <a:normAutofit/>
          </a:bodyPr>
          <a:lstStyle>
            <a:lvl1pPr>
              <a:defRPr sz="571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5790" y="5053849"/>
            <a:ext cx="7495408" cy="119146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83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7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1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4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8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2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9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6401-61FE-4127-A8CC-43FCC8E2992C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6019" y="4571226"/>
            <a:ext cx="1584686" cy="82702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0734" y="4791668"/>
            <a:ext cx="664295" cy="386255"/>
          </a:xfrm>
        </p:spPr>
        <p:txBody>
          <a:bodyPr/>
          <a:lstStyle/>
          <a:p>
            <a:fld id="{42BC8D32-F5E6-4EFE-9612-C2B8F5DB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75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5788" y="644878"/>
            <a:ext cx="7485794" cy="3297424"/>
          </a:xfrm>
        </p:spPr>
        <p:txBody>
          <a:bodyPr anchor="ctr">
            <a:normAutofit/>
          </a:bodyPr>
          <a:lstStyle>
            <a:lvl1pPr algn="l">
              <a:defRPr sz="507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5788" y="4606016"/>
            <a:ext cx="7485794" cy="1645902"/>
          </a:xfrm>
        </p:spPr>
        <p:txBody>
          <a:bodyPr anchor="ctr">
            <a:normAutofit/>
          </a:bodyPr>
          <a:lstStyle>
            <a:lvl1pPr marL="0" indent="0" algn="l">
              <a:buNone/>
              <a:defRPr sz="190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83672" indent="0">
              <a:buNone/>
              <a:defRPr sz="1904">
                <a:solidFill>
                  <a:schemeClr val="tx1">
                    <a:tint val="75000"/>
                  </a:schemeClr>
                </a:solidFill>
              </a:defRPr>
            </a:lvl2pPr>
            <a:lvl3pPr marL="967344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3pPr>
            <a:lvl4pPr marL="1451016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4pPr>
            <a:lvl5pPr marL="1934688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5pPr>
            <a:lvl6pPr marL="2418359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6pPr>
            <a:lvl7pPr marL="2902031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7pPr>
            <a:lvl8pPr marL="3385703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8pPr>
            <a:lvl9pPr marL="3869375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22F4-2B9C-49A7-84AC-36BDB72D7756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6" y="3349776"/>
            <a:ext cx="1542536" cy="537403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546" y="3431880"/>
            <a:ext cx="664295" cy="386255"/>
          </a:xfrm>
        </p:spPr>
        <p:txBody>
          <a:bodyPr/>
          <a:lstStyle/>
          <a:p>
            <a:fld id="{42BC8D32-F5E6-4EFE-9612-C2B8F5DB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01382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4812" y="644878"/>
            <a:ext cx="6937988" cy="3063169"/>
          </a:xfrm>
        </p:spPr>
        <p:txBody>
          <a:bodyPr anchor="ctr">
            <a:normAutofit/>
          </a:bodyPr>
          <a:lstStyle>
            <a:lvl1pPr algn="l">
              <a:defRPr sz="507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743554" y="3708047"/>
            <a:ext cx="6420501" cy="40304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9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3672" indent="0">
              <a:buFontTx/>
              <a:buNone/>
              <a:defRPr/>
            </a:lvl2pPr>
            <a:lvl3pPr marL="967344" indent="0">
              <a:buFontTx/>
              <a:buNone/>
              <a:defRPr/>
            </a:lvl3pPr>
            <a:lvl4pPr marL="1451016" indent="0">
              <a:buFontTx/>
              <a:buNone/>
              <a:defRPr/>
            </a:lvl4pPr>
            <a:lvl5pPr marL="1934688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5788" y="4606016"/>
            <a:ext cx="7485794" cy="1645902"/>
          </a:xfrm>
        </p:spPr>
        <p:txBody>
          <a:bodyPr anchor="ctr">
            <a:normAutofit/>
          </a:bodyPr>
          <a:lstStyle>
            <a:lvl1pPr marL="0" indent="0" algn="l">
              <a:buNone/>
              <a:defRPr sz="190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83672" indent="0">
              <a:buNone/>
              <a:defRPr sz="1904">
                <a:solidFill>
                  <a:schemeClr val="tx1">
                    <a:tint val="75000"/>
                  </a:schemeClr>
                </a:solidFill>
              </a:defRPr>
            </a:lvl2pPr>
            <a:lvl3pPr marL="967344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3pPr>
            <a:lvl4pPr marL="1451016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4pPr>
            <a:lvl5pPr marL="1934688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5pPr>
            <a:lvl6pPr marL="2418359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6pPr>
            <a:lvl7pPr marL="2902031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7pPr>
            <a:lvl8pPr marL="3385703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8pPr>
            <a:lvl9pPr marL="3869375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22F4-2B9C-49A7-84AC-36BDB72D7756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6" y="3349776"/>
            <a:ext cx="1542536" cy="537403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546" y="3431880"/>
            <a:ext cx="664295" cy="386255"/>
          </a:xfrm>
        </p:spPr>
        <p:txBody>
          <a:bodyPr/>
          <a:lstStyle/>
          <a:p>
            <a:fld id="{42BC8D32-F5E6-4EFE-9612-C2B8F5DB0FE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053507" y="685505"/>
            <a:ext cx="519327" cy="618617"/>
          </a:xfrm>
          <a:prstGeom prst="rect">
            <a:avLst/>
          </a:prstGeom>
        </p:spPr>
        <p:txBody>
          <a:bodyPr vert="horz" lIns="96732" tIns="48366" rIns="96732" bIns="48366" rtlCol="0" anchor="ctr">
            <a:noAutofit/>
          </a:bodyPr>
          <a:lstStyle/>
          <a:p>
            <a:pPr lvl="0"/>
            <a:r>
              <a:rPr lang="en-US" sz="8463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77243" y="3073437"/>
            <a:ext cx="519327" cy="618617"/>
          </a:xfrm>
          <a:prstGeom prst="rect">
            <a:avLst/>
          </a:prstGeom>
        </p:spPr>
        <p:txBody>
          <a:bodyPr vert="horz" lIns="96732" tIns="48366" rIns="96732" bIns="48366" rtlCol="0" anchor="ctr">
            <a:noAutofit/>
          </a:bodyPr>
          <a:lstStyle/>
          <a:p>
            <a:pPr lvl="0"/>
            <a:r>
              <a:rPr lang="en-US" sz="8463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689850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5788" y="2579513"/>
            <a:ext cx="7485794" cy="2882533"/>
          </a:xfrm>
        </p:spPr>
        <p:txBody>
          <a:bodyPr anchor="b">
            <a:normAutofit/>
          </a:bodyPr>
          <a:lstStyle>
            <a:lvl1pPr algn="l">
              <a:defRPr sz="5078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5788" y="5481461"/>
            <a:ext cx="7485794" cy="77184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22F4-2B9C-49A7-84AC-36BDB72D7756}" type="datetime1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6" y="5194842"/>
            <a:ext cx="1542536" cy="537403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0546" y="5271462"/>
            <a:ext cx="664295" cy="386255"/>
          </a:xfrm>
        </p:spPr>
        <p:txBody>
          <a:bodyPr/>
          <a:lstStyle/>
          <a:p>
            <a:fld id="{42BC8D32-F5E6-4EFE-9612-C2B8F5DB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94739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84812" y="644878"/>
            <a:ext cx="6937988" cy="3063169"/>
          </a:xfrm>
        </p:spPr>
        <p:txBody>
          <a:bodyPr anchor="ctr">
            <a:normAutofit/>
          </a:bodyPr>
          <a:lstStyle>
            <a:lvl1pPr algn="l">
              <a:defRPr sz="507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05788" y="4594754"/>
            <a:ext cx="7595160" cy="88670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39">
                <a:solidFill>
                  <a:schemeClr val="accent1"/>
                </a:solidFill>
              </a:defRPr>
            </a:lvl1pPr>
            <a:lvl2pPr marL="483672" indent="0">
              <a:buFontTx/>
              <a:buNone/>
              <a:defRPr/>
            </a:lvl2pPr>
            <a:lvl3pPr marL="967344" indent="0">
              <a:buFontTx/>
              <a:buNone/>
              <a:defRPr/>
            </a:lvl3pPr>
            <a:lvl4pPr marL="1451016" indent="0">
              <a:buFontTx/>
              <a:buNone/>
              <a:defRPr/>
            </a:lvl4pPr>
            <a:lvl5pPr marL="1934688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5788" y="5481461"/>
            <a:ext cx="7595160" cy="77184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22F4-2B9C-49A7-84AC-36BDB72D7756}" type="datetime1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6" y="5194842"/>
            <a:ext cx="1542536" cy="537403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0546" y="5271462"/>
            <a:ext cx="664295" cy="386255"/>
          </a:xfrm>
        </p:spPr>
        <p:txBody>
          <a:bodyPr/>
          <a:lstStyle/>
          <a:p>
            <a:fld id="{42BC8D32-F5E6-4EFE-9612-C2B8F5DB0FE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053507" y="685505"/>
            <a:ext cx="519327" cy="618617"/>
          </a:xfrm>
          <a:prstGeom prst="rect">
            <a:avLst/>
          </a:prstGeom>
        </p:spPr>
        <p:txBody>
          <a:bodyPr vert="horz" lIns="96732" tIns="48366" rIns="96732" bIns="48366" rtlCol="0" anchor="ctr">
            <a:noAutofit/>
          </a:bodyPr>
          <a:lstStyle/>
          <a:p>
            <a:pPr lvl="0"/>
            <a:r>
              <a:rPr lang="en-US" sz="8463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277243" y="3073437"/>
            <a:ext cx="519327" cy="618617"/>
          </a:xfrm>
          <a:prstGeom prst="rect">
            <a:avLst/>
          </a:prstGeom>
        </p:spPr>
        <p:txBody>
          <a:bodyPr vert="horz" lIns="96732" tIns="48366" rIns="96732" bIns="48366" rtlCol="0" anchor="ctr">
            <a:noAutofit/>
          </a:bodyPr>
          <a:lstStyle/>
          <a:p>
            <a:pPr lvl="0"/>
            <a:r>
              <a:rPr lang="en-US" sz="8463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077567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5789" y="663715"/>
            <a:ext cx="7485793" cy="3046688"/>
          </a:xfrm>
        </p:spPr>
        <p:txBody>
          <a:bodyPr anchor="ctr">
            <a:normAutofit/>
          </a:bodyPr>
          <a:lstStyle>
            <a:lvl1pPr algn="l">
              <a:defRPr sz="5078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05788" y="4594754"/>
            <a:ext cx="7485794" cy="88670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39">
                <a:solidFill>
                  <a:schemeClr val="accent1"/>
                </a:solidFill>
              </a:defRPr>
            </a:lvl1pPr>
            <a:lvl2pPr marL="483672" indent="0">
              <a:buFontTx/>
              <a:buNone/>
              <a:defRPr/>
            </a:lvl2pPr>
            <a:lvl3pPr marL="967344" indent="0">
              <a:buFontTx/>
              <a:buNone/>
              <a:defRPr/>
            </a:lvl3pPr>
            <a:lvl4pPr marL="1451016" indent="0">
              <a:buFontTx/>
              <a:buNone/>
              <a:defRPr/>
            </a:lvl4pPr>
            <a:lvl5pPr marL="1934688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5788" y="5481461"/>
            <a:ext cx="7485794" cy="77184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22F4-2B9C-49A7-84AC-36BDB72D7756}" type="datetime1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6" y="5194842"/>
            <a:ext cx="1542536" cy="537403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0546" y="5271462"/>
            <a:ext cx="664295" cy="386255"/>
          </a:xfrm>
        </p:spPr>
        <p:txBody>
          <a:bodyPr/>
          <a:lstStyle/>
          <a:p>
            <a:fld id="{42BC8D32-F5E6-4EFE-9612-C2B8F5DB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29294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5FEE-EA0F-4F85-84BD-829A2AB7D9EA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6" y="752352"/>
            <a:ext cx="1542536" cy="537403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8D32-F5E6-4EFE-9612-C2B8F5DB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24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1198" y="663715"/>
            <a:ext cx="1880687" cy="5589593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5789" y="663715"/>
            <a:ext cx="5355839" cy="558959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733A-E621-4A95-8B2C-9A3FF1673B31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6" y="752352"/>
            <a:ext cx="1542536" cy="537403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8D32-F5E6-4EFE-9612-C2B8F5DB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73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952" y="660227"/>
            <a:ext cx="7482631" cy="13550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5788" y="2257072"/>
            <a:ext cx="7485794" cy="39962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52E5-1817-4913-8707-43F6313EA862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6" y="752352"/>
            <a:ext cx="1542536" cy="537403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8D32-F5E6-4EFE-9612-C2B8F5DB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36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5788" y="2194618"/>
            <a:ext cx="7485794" cy="1553800"/>
          </a:xfrm>
        </p:spPr>
        <p:txBody>
          <a:bodyPr anchor="b"/>
          <a:lstStyle>
            <a:lvl1pPr algn="l">
              <a:defRPr sz="423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5788" y="3788657"/>
            <a:ext cx="7485794" cy="910192"/>
          </a:xfrm>
        </p:spPr>
        <p:txBody>
          <a:bodyPr anchor="t"/>
          <a:lstStyle>
            <a:lvl1pPr marL="0" indent="0" algn="l">
              <a:buNone/>
              <a:defRPr sz="211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83672" indent="0">
              <a:buNone/>
              <a:defRPr sz="1904">
                <a:solidFill>
                  <a:schemeClr val="tx1">
                    <a:tint val="75000"/>
                  </a:schemeClr>
                </a:solidFill>
              </a:defRPr>
            </a:lvl2pPr>
            <a:lvl3pPr marL="967344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3pPr>
            <a:lvl4pPr marL="1451016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4pPr>
            <a:lvl5pPr marL="1934688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5pPr>
            <a:lvl6pPr marL="2418359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6pPr>
            <a:lvl7pPr marL="2902031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7pPr>
            <a:lvl8pPr marL="3385703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8pPr>
            <a:lvl9pPr marL="3869375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C022-014D-4BDA-B789-0921F16B7AC3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6" y="3349776"/>
            <a:ext cx="1542536" cy="537403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546" y="3431880"/>
            <a:ext cx="664295" cy="386255"/>
          </a:xfrm>
        </p:spPr>
        <p:txBody>
          <a:bodyPr/>
          <a:lstStyle/>
          <a:p>
            <a:fld id="{42BC8D32-F5E6-4EFE-9612-C2B8F5DB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22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5790" y="2260358"/>
            <a:ext cx="3631085" cy="398541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60995" y="2260358"/>
            <a:ext cx="3630588" cy="398541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22F4-2B9C-49A7-84AC-36BDB72D7756}" type="datetime1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6" y="752352"/>
            <a:ext cx="1542536" cy="537403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546" y="833373"/>
            <a:ext cx="664295" cy="386255"/>
          </a:xfrm>
        </p:spPr>
        <p:txBody>
          <a:bodyPr/>
          <a:lstStyle/>
          <a:p>
            <a:fld id="{42BC8D32-F5E6-4EFE-9612-C2B8F5DB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64308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512" y="2355482"/>
            <a:ext cx="3264363" cy="609610"/>
          </a:xfrm>
        </p:spPr>
        <p:txBody>
          <a:bodyPr anchor="b">
            <a:noAutofit/>
          </a:bodyPr>
          <a:lstStyle>
            <a:lvl1pPr marL="0" indent="0">
              <a:buNone/>
              <a:defRPr sz="2539" b="0"/>
            </a:lvl1pPr>
            <a:lvl2pPr marL="483672" indent="0">
              <a:buNone/>
              <a:defRPr sz="2116" b="1"/>
            </a:lvl2pPr>
            <a:lvl3pPr marL="967344" indent="0">
              <a:buNone/>
              <a:defRPr sz="1904" b="1"/>
            </a:lvl3pPr>
            <a:lvl4pPr marL="1451016" indent="0">
              <a:buNone/>
              <a:defRPr sz="1693" b="1"/>
            </a:lvl4pPr>
            <a:lvl5pPr marL="1934688" indent="0">
              <a:buNone/>
              <a:defRPr sz="1693" b="1"/>
            </a:lvl5pPr>
            <a:lvl6pPr marL="2418359" indent="0">
              <a:buNone/>
              <a:defRPr sz="1693" b="1"/>
            </a:lvl6pPr>
            <a:lvl7pPr marL="2902031" indent="0">
              <a:buNone/>
              <a:defRPr sz="1693" b="1"/>
            </a:lvl7pPr>
            <a:lvl8pPr marL="3385703" indent="0">
              <a:buNone/>
              <a:defRPr sz="1693" b="1"/>
            </a:lvl8pPr>
            <a:lvl9pPr marL="3869375" indent="0">
              <a:buNone/>
              <a:defRPr sz="169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5788" y="2965093"/>
            <a:ext cx="3631086" cy="328543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23075" y="2352067"/>
            <a:ext cx="3262822" cy="609610"/>
          </a:xfrm>
        </p:spPr>
        <p:txBody>
          <a:bodyPr anchor="b">
            <a:noAutofit/>
          </a:bodyPr>
          <a:lstStyle>
            <a:lvl1pPr marL="0" indent="0">
              <a:buNone/>
              <a:defRPr sz="2539" b="0"/>
            </a:lvl1pPr>
            <a:lvl2pPr marL="483672" indent="0">
              <a:buNone/>
              <a:defRPr sz="2116" b="1"/>
            </a:lvl2pPr>
            <a:lvl3pPr marL="967344" indent="0">
              <a:buNone/>
              <a:defRPr sz="1904" b="1"/>
            </a:lvl3pPr>
            <a:lvl4pPr marL="1451016" indent="0">
              <a:buNone/>
              <a:defRPr sz="1693" b="1"/>
            </a:lvl4pPr>
            <a:lvl5pPr marL="1934688" indent="0">
              <a:buNone/>
              <a:defRPr sz="1693" b="1"/>
            </a:lvl5pPr>
            <a:lvl6pPr marL="2418359" indent="0">
              <a:buNone/>
              <a:defRPr sz="1693" b="1"/>
            </a:lvl6pPr>
            <a:lvl7pPr marL="2902031" indent="0">
              <a:buNone/>
              <a:defRPr sz="1693" b="1"/>
            </a:lvl7pPr>
            <a:lvl8pPr marL="3385703" indent="0">
              <a:buNone/>
              <a:defRPr sz="1693" b="1"/>
            </a:lvl8pPr>
            <a:lvl9pPr marL="3869375" indent="0">
              <a:buNone/>
              <a:defRPr sz="169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6915" y="2961678"/>
            <a:ext cx="3628983" cy="328543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40F0-94C0-40FA-B7EA-DBB61D879F61}" type="datetime1">
              <a:rPr lang="ru-RU" smtClean="0"/>
              <a:t>30.03.2021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6" y="752352"/>
            <a:ext cx="1542536" cy="537403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546" y="833373"/>
            <a:ext cx="664295" cy="386255"/>
          </a:xfrm>
        </p:spPr>
        <p:txBody>
          <a:bodyPr/>
          <a:lstStyle/>
          <a:p>
            <a:fld id="{42BC8D32-F5E6-4EFE-9612-C2B8F5DB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0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950" y="660227"/>
            <a:ext cx="7482632" cy="13550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D32E-66D8-43EA-9915-25AF15B0BD34}" type="datetime1">
              <a:rPr lang="ru-RU" smtClean="0"/>
              <a:t>30.03.2021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6" y="752352"/>
            <a:ext cx="1542536" cy="537403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8D32-F5E6-4EFE-9612-C2B8F5DB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70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34F0-1CF3-42AE-B9A5-3978B42BB7B3}" type="datetime1">
              <a:rPr lang="ru-RU" smtClean="0"/>
              <a:t>30.03.2021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6" y="752352"/>
            <a:ext cx="1542536" cy="537403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8D32-F5E6-4EFE-9612-C2B8F5DB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75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5788" y="471903"/>
            <a:ext cx="2986130" cy="1032812"/>
          </a:xfrm>
        </p:spPr>
        <p:txBody>
          <a:bodyPr anchor="b"/>
          <a:lstStyle>
            <a:lvl1pPr algn="l">
              <a:defRPr sz="2116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6666" y="471905"/>
            <a:ext cx="4304916" cy="5728329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5788" y="1691125"/>
            <a:ext cx="2986130" cy="4509105"/>
          </a:xfrm>
        </p:spPr>
        <p:txBody>
          <a:bodyPr/>
          <a:lstStyle>
            <a:lvl1pPr marL="0" indent="0">
              <a:buNone/>
              <a:defRPr sz="1481"/>
            </a:lvl1pPr>
            <a:lvl2pPr marL="483672" indent="0">
              <a:buNone/>
              <a:defRPr sz="1269"/>
            </a:lvl2pPr>
            <a:lvl3pPr marL="967344" indent="0">
              <a:buNone/>
              <a:defRPr sz="1058"/>
            </a:lvl3pPr>
            <a:lvl4pPr marL="1451016" indent="0">
              <a:buNone/>
              <a:defRPr sz="952"/>
            </a:lvl4pPr>
            <a:lvl5pPr marL="1934688" indent="0">
              <a:buNone/>
              <a:defRPr sz="952"/>
            </a:lvl5pPr>
            <a:lvl6pPr marL="2418359" indent="0">
              <a:buNone/>
              <a:defRPr sz="952"/>
            </a:lvl6pPr>
            <a:lvl7pPr marL="2902031" indent="0">
              <a:buNone/>
              <a:defRPr sz="952"/>
            </a:lvl7pPr>
            <a:lvl8pPr marL="3385703" indent="0">
              <a:buNone/>
              <a:defRPr sz="952"/>
            </a:lvl8pPr>
            <a:lvl9pPr marL="3869375" indent="0">
              <a:buNone/>
              <a:defRPr sz="95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56F3-A5DC-4DEB-B519-DF721FBABEEB}" type="datetime1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6" y="752352"/>
            <a:ext cx="1542536" cy="537403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8D32-F5E6-4EFE-9612-C2B8F5DB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02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5788" y="5078413"/>
            <a:ext cx="7485794" cy="599535"/>
          </a:xfrm>
        </p:spPr>
        <p:txBody>
          <a:bodyPr anchor="b">
            <a:normAutofit/>
          </a:bodyPr>
          <a:lstStyle>
            <a:lvl1pPr algn="l">
              <a:defRPr sz="2539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05788" y="671710"/>
            <a:ext cx="7485794" cy="4078059"/>
          </a:xfrm>
        </p:spPr>
        <p:txBody>
          <a:bodyPr anchor="t">
            <a:normAutofit/>
          </a:bodyPr>
          <a:lstStyle>
            <a:lvl1pPr marL="0" indent="0" algn="ctr">
              <a:buNone/>
              <a:defRPr sz="1693"/>
            </a:lvl1pPr>
            <a:lvl2pPr marL="483672" indent="0">
              <a:buNone/>
              <a:defRPr sz="1693"/>
            </a:lvl2pPr>
            <a:lvl3pPr marL="967344" indent="0">
              <a:buNone/>
              <a:defRPr sz="1693"/>
            </a:lvl3pPr>
            <a:lvl4pPr marL="1451016" indent="0">
              <a:buNone/>
              <a:defRPr sz="1693"/>
            </a:lvl4pPr>
            <a:lvl5pPr marL="1934688" indent="0">
              <a:buNone/>
              <a:defRPr sz="1693"/>
            </a:lvl5pPr>
            <a:lvl6pPr marL="2418359" indent="0">
              <a:buNone/>
              <a:defRPr sz="1693"/>
            </a:lvl6pPr>
            <a:lvl7pPr marL="2902031" indent="0">
              <a:buNone/>
              <a:defRPr sz="1693"/>
            </a:lvl7pPr>
            <a:lvl8pPr marL="3385703" indent="0">
              <a:buNone/>
              <a:defRPr sz="1693"/>
            </a:lvl8pPr>
            <a:lvl9pPr marL="3869375" indent="0">
              <a:buNone/>
              <a:defRPr sz="169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5788" y="5677948"/>
            <a:ext cx="7485794" cy="522283"/>
          </a:xfrm>
        </p:spPr>
        <p:txBody>
          <a:bodyPr>
            <a:normAutofit/>
          </a:bodyPr>
          <a:lstStyle>
            <a:lvl1pPr marL="0" indent="0">
              <a:buNone/>
              <a:defRPr sz="1269"/>
            </a:lvl1pPr>
            <a:lvl2pPr marL="483672" indent="0">
              <a:buNone/>
              <a:defRPr sz="1269"/>
            </a:lvl2pPr>
            <a:lvl3pPr marL="967344" indent="0">
              <a:buNone/>
              <a:defRPr sz="1058"/>
            </a:lvl3pPr>
            <a:lvl4pPr marL="1451016" indent="0">
              <a:buNone/>
              <a:defRPr sz="952"/>
            </a:lvl4pPr>
            <a:lvl5pPr marL="1934688" indent="0">
              <a:buNone/>
              <a:defRPr sz="952"/>
            </a:lvl5pPr>
            <a:lvl6pPr marL="2418359" indent="0">
              <a:buNone/>
              <a:defRPr sz="952"/>
            </a:lvl6pPr>
            <a:lvl7pPr marL="2902031" indent="0">
              <a:buNone/>
              <a:defRPr sz="952"/>
            </a:lvl7pPr>
            <a:lvl8pPr marL="3385703" indent="0">
              <a:buNone/>
              <a:defRPr sz="952"/>
            </a:lvl8pPr>
            <a:lvl9pPr marL="3869375" indent="0">
              <a:buNone/>
              <a:defRPr sz="95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22F4-2B9C-49A7-84AC-36BDB72D7756}" type="datetime1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6" y="5194842"/>
            <a:ext cx="1542536" cy="537403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0546" y="5271462"/>
            <a:ext cx="664295" cy="386255"/>
          </a:xfrm>
        </p:spPr>
        <p:txBody>
          <a:bodyPr/>
          <a:lstStyle/>
          <a:p>
            <a:fld id="{42BC8D32-F5E6-4EFE-9612-C2B8F5DB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03280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41829"/>
            <a:ext cx="2249832" cy="702280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3190" y="792"/>
            <a:ext cx="2216981" cy="7249061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07677" cy="7254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950" y="660227"/>
            <a:ext cx="7482632" cy="13550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5788" y="2257072"/>
            <a:ext cx="7485794" cy="4111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26262" y="6490129"/>
            <a:ext cx="870294" cy="3915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D22F4-2B9C-49A7-84AC-36BDB72D7756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787" y="6490891"/>
            <a:ext cx="6491589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80546" y="833373"/>
            <a:ext cx="664295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16">
                <a:solidFill>
                  <a:srgbClr val="FEFFFF"/>
                </a:solidFill>
              </a:defRPr>
            </a:lvl1pPr>
          </a:lstStyle>
          <a:p>
            <a:fld id="{42BC8D32-F5E6-4EFE-9612-C2B8F5DB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97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hf hdr="0" ftr="0" dt="0"/>
  <p:txStyles>
    <p:titleStyle>
      <a:lvl1pPr algn="l" defTabSz="483672" rtl="0" eaLnBrk="1" latinLnBrk="0" hangingPunct="1">
        <a:spcBef>
          <a:spcPct val="0"/>
        </a:spcBef>
        <a:buNone/>
        <a:defRPr sz="3808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2754" indent="-362754" algn="l" defTabSz="483672" rtl="0" eaLnBrk="1" latinLnBrk="0" hangingPunct="1">
        <a:spcBef>
          <a:spcPts val="1058"/>
        </a:spcBef>
        <a:spcAft>
          <a:spcPts val="0"/>
        </a:spcAft>
        <a:buClr>
          <a:schemeClr val="accent1"/>
        </a:buClr>
        <a:buFont typeface="Wingdings 3" charset="2"/>
        <a:buChar char=""/>
        <a:defRPr sz="190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85967" indent="-302295" algn="l" defTabSz="483672" rtl="0" eaLnBrk="1" latinLnBrk="0" hangingPunct="1">
        <a:spcBef>
          <a:spcPts val="1058"/>
        </a:spcBef>
        <a:spcAft>
          <a:spcPts val="0"/>
        </a:spcAft>
        <a:buClr>
          <a:schemeClr val="accent1"/>
        </a:buClr>
        <a:buFont typeface="Wingdings 3" charset="2"/>
        <a:buChar char=""/>
        <a:defRPr sz="169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09180" indent="-241836" algn="l" defTabSz="483672" rtl="0" eaLnBrk="1" latinLnBrk="0" hangingPunct="1">
        <a:spcBef>
          <a:spcPts val="1058"/>
        </a:spcBef>
        <a:spcAft>
          <a:spcPts val="0"/>
        </a:spcAft>
        <a:buClr>
          <a:schemeClr val="accent1"/>
        </a:buClr>
        <a:buFont typeface="Wingdings 3" charset="2"/>
        <a:buChar char=""/>
        <a:defRPr sz="148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92852" indent="-241836" algn="l" defTabSz="483672" rtl="0" eaLnBrk="1" latinLnBrk="0" hangingPunct="1">
        <a:spcBef>
          <a:spcPts val="1058"/>
        </a:spcBef>
        <a:spcAft>
          <a:spcPts val="0"/>
        </a:spcAft>
        <a:buClr>
          <a:schemeClr val="accent1"/>
        </a:buClr>
        <a:buFont typeface="Wingdings 3" charset="2"/>
        <a:buChar char=""/>
        <a:defRPr sz="126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76523" indent="-241836" algn="l" defTabSz="483672" rtl="0" eaLnBrk="1" latinLnBrk="0" hangingPunct="1">
        <a:spcBef>
          <a:spcPts val="1058"/>
        </a:spcBef>
        <a:spcAft>
          <a:spcPts val="0"/>
        </a:spcAft>
        <a:buClr>
          <a:schemeClr val="accent1"/>
        </a:buClr>
        <a:buFont typeface="Wingdings 3" charset="2"/>
        <a:buChar char=""/>
        <a:defRPr sz="126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660195" indent="-241836" algn="l" defTabSz="483672" rtl="0" eaLnBrk="1" latinLnBrk="0" hangingPunct="1">
        <a:spcBef>
          <a:spcPts val="1058"/>
        </a:spcBef>
        <a:spcAft>
          <a:spcPts val="0"/>
        </a:spcAft>
        <a:buClr>
          <a:schemeClr val="accent1"/>
        </a:buClr>
        <a:buFont typeface="Wingdings 3" charset="2"/>
        <a:buChar char=""/>
        <a:defRPr sz="126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143867" indent="-241836" algn="l" defTabSz="483672" rtl="0" eaLnBrk="1" latinLnBrk="0" hangingPunct="1">
        <a:spcBef>
          <a:spcPts val="1058"/>
        </a:spcBef>
        <a:spcAft>
          <a:spcPts val="0"/>
        </a:spcAft>
        <a:buClr>
          <a:schemeClr val="accent1"/>
        </a:buClr>
        <a:buFont typeface="Wingdings 3" charset="2"/>
        <a:buChar char=""/>
        <a:defRPr sz="126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27539" indent="-241836" algn="l" defTabSz="483672" rtl="0" eaLnBrk="1" latinLnBrk="0" hangingPunct="1">
        <a:spcBef>
          <a:spcPts val="1058"/>
        </a:spcBef>
        <a:spcAft>
          <a:spcPts val="0"/>
        </a:spcAft>
        <a:buClr>
          <a:schemeClr val="accent1"/>
        </a:buClr>
        <a:buFont typeface="Wingdings 3" charset="2"/>
        <a:buChar char=""/>
        <a:defRPr sz="126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1211" indent="-241836" algn="l" defTabSz="483672" rtl="0" eaLnBrk="1" latinLnBrk="0" hangingPunct="1">
        <a:spcBef>
          <a:spcPts val="1058"/>
        </a:spcBef>
        <a:spcAft>
          <a:spcPts val="0"/>
        </a:spcAft>
        <a:buClr>
          <a:schemeClr val="accent1"/>
        </a:buClr>
        <a:buFont typeface="Wingdings 3" charset="2"/>
        <a:buChar char=""/>
        <a:defRPr sz="126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3672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1pPr>
      <a:lvl2pPr marL="483672" algn="l" defTabSz="483672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2pPr>
      <a:lvl3pPr marL="967344" algn="l" defTabSz="483672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3pPr>
      <a:lvl4pPr marL="1451016" algn="l" defTabSz="483672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4pPr>
      <a:lvl5pPr marL="1934688" algn="l" defTabSz="483672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5pPr>
      <a:lvl6pPr marL="2418359" algn="l" defTabSz="483672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6pPr>
      <a:lvl7pPr marL="2902031" algn="l" defTabSz="483672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7pPr>
      <a:lvl8pPr marL="3385703" algn="l" defTabSz="483672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8pPr>
      <a:lvl9pPr marL="3869375" algn="l" defTabSz="483672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1791BDC-8940-4C00-8F1D-651438EC61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8F45"/>
              </a:clrFrom>
              <a:clrTo>
                <a:srgbClr val="FF8F45">
                  <a:alpha val="0"/>
                </a:srgbClr>
              </a:clrTo>
            </a:clrChange>
          </a:blip>
          <a:srcRect l="23216" t="17701" r="25389" b="18155"/>
          <a:stretch/>
        </p:blipFill>
        <p:spPr>
          <a:xfrm flipV="1">
            <a:off x="7781953" y="-249679"/>
            <a:ext cx="2725675" cy="212614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31BBA51-BA4B-4545-9603-1DD2A7D4B3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8F45"/>
              </a:clrFrom>
              <a:clrTo>
                <a:srgbClr val="FF8F45">
                  <a:alpha val="0"/>
                </a:srgbClr>
              </a:clrTo>
            </a:clrChange>
          </a:blip>
          <a:srcRect l="23216" t="17701" r="25389" b="18155"/>
          <a:stretch/>
        </p:blipFill>
        <p:spPr>
          <a:xfrm>
            <a:off x="7781953" y="5490651"/>
            <a:ext cx="2725675" cy="212614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63492" y="711986"/>
            <a:ext cx="385685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XXVII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Каргинские чтения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научно-техническая конференция молодых ученых «Физика, химия и новые технологии»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26410" y="4308638"/>
            <a:ext cx="29842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Курочкин Г.А.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13767" y="2593422"/>
            <a:ext cx="660950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СВОЙСТВА</a:t>
            </a: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ДИМЕРОВ ПИРРОЛА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380276" y="5044388"/>
            <a:ext cx="2943434" cy="328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533" dirty="0"/>
              <a:t>Н.П. Русакова, В.В. </a:t>
            </a:r>
            <a:r>
              <a:rPr lang="ru-RU" sz="1533" dirty="0" err="1"/>
              <a:t>Туровцев</a:t>
            </a:r>
            <a:endParaRPr lang="ru-RU" sz="1533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65571" y="5976096"/>
            <a:ext cx="5191919" cy="8000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533" dirty="0"/>
              <a:t>Химико-технологический факультет</a:t>
            </a:r>
          </a:p>
          <a:p>
            <a:pPr algn="ctr"/>
            <a:r>
              <a:rPr lang="ru-RU" sz="1533" dirty="0"/>
              <a:t>Кафедра физической химии</a:t>
            </a:r>
          </a:p>
          <a:p>
            <a:pPr algn="ctr"/>
            <a:r>
              <a:rPr lang="ru-RU" sz="1533" dirty="0"/>
              <a:t>Тверь 2021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8EF79A2-1431-4DD6-93E5-0208700ABD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82" y="346206"/>
            <a:ext cx="2068402" cy="199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76436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1791BDC-8940-4C00-8F1D-651438EC61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8F45"/>
              </a:clrFrom>
              <a:clrTo>
                <a:srgbClr val="FF8F45">
                  <a:alpha val="0"/>
                </a:srgbClr>
              </a:clrTo>
            </a:clrChange>
          </a:blip>
          <a:srcRect l="23216" t="17701" r="25389" b="18155"/>
          <a:stretch/>
        </p:blipFill>
        <p:spPr>
          <a:xfrm flipV="1">
            <a:off x="7781953" y="-249679"/>
            <a:ext cx="2725675" cy="212614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31BBA51-BA4B-4545-9603-1DD2A7D4B3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8F45"/>
              </a:clrFrom>
              <a:clrTo>
                <a:srgbClr val="FF8F45">
                  <a:alpha val="0"/>
                </a:srgbClr>
              </a:clrTo>
            </a:clrChange>
          </a:blip>
          <a:srcRect l="23216" t="17701" r="25389" b="18155"/>
          <a:stretch/>
        </p:blipFill>
        <p:spPr>
          <a:xfrm>
            <a:off x="7781953" y="5490651"/>
            <a:ext cx="2725675" cy="21261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6952" y="218041"/>
            <a:ext cx="8009934" cy="119282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9682" y="1410862"/>
            <a:ext cx="8828544" cy="41629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Полипиррол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используется в качестве изоляционного материала, однако его окисленная форма является хорошим электрическим проводником. В качестве мономеров пиррол и его производные входят в состав различных сложных веществ, дополняя или изменяя их физико-химические параметры и т.д. Это требует более детального исследования некоторых свойств соединений пиррола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электронных), которые удобнее проводить в постулатах квантовой химии.</a:t>
            </a: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0723" lvl="1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Димеры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пиррола оптимизированы методом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LYP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программе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Gaussian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</a:t>
            </a:r>
          </a:p>
          <a:p>
            <a:pPr marL="340723" lvl="1" indent="0" algn="just">
              <a:spcBef>
                <a:spcPts val="0"/>
              </a:spcBef>
              <a:buFont typeface="Wingdings" pitchFamily="2" charset="2"/>
              <a:buChar char="§"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0723" lvl="1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Заряды атомов получены в рамках «квантовой теории атомов в молекулах» с помощью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AIMALL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8D32-F5E6-4EFE-9612-C2B8F5DB0FE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019138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31BBA51-BA4B-4545-9603-1DD2A7D4B3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8F45"/>
              </a:clrFrom>
              <a:clrTo>
                <a:srgbClr val="FF8F45">
                  <a:alpha val="0"/>
                </a:srgbClr>
              </a:clrTo>
            </a:clrChange>
          </a:blip>
          <a:srcRect l="23216" t="17701" r="25389" b="18155"/>
          <a:stretch/>
        </p:blipFill>
        <p:spPr>
          <a:xfrm>
            <a:off x="7781953" y="5490651"/>
            <a:ext cx="2725675" cy="212614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1791BDC-8940-4C00-8F1D-651438EC61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8F45"/>
              </a:clrFrom>
              <a:clrTo>
                <a:srgbClr val="FF8F45">
                  <a:alpha val="0"/>
                </a:srgbClr>
              </a:clrTo>
            </a:clrChange>
          </a:blip>
          <a:srcRect l="23216" t="17701" r="25389" b="18155"/>
          <a:stretch/>
        </p:blipFill>
        <p:spPr>
          <a:xfrm flipV="1">
            <a:off x="7781953" y="-249679"/>
            <a:ext cx="2725675" cy="21261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5928" y="519294"/>
            <a:ext cx="7482631" cy="82214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4068" y="3912187"/>
            <a:ext cx="6445916" cy="240696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Оптимизированные молекулы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димеров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пиррола: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αα'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дитиофен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соединение I,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дитиофен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соединение II,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ββ'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дитиофен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соединение III;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показаны ядра атомов, их нумерация в циклах, критические точки (3; -1) и (3; +1).</a:t>
            </a:r>
          </a:p>
          <a:p>
            <a:pPr>
              <a:spcBef>
                <a:spcPts val="0"/>
              </a:spcBef>
            </a:pP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8D32-F5E6-4EFE-9612-C2B8F5DB0FE0}" type="slidenum">
              <a:rPr lang="ru-RU" smtClean="0"/>
              <a:t>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4567" y="1754699"/>
            <a:ext cx="10151023" cy="226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25422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1791BDC-8940-4C00-8F1D-651438EC61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8F45"/>
              </a:clrFrom>
              <a:clrTo>
                <a:srgbClr val="FF8F45">
                  <a:alpha val="0"/>
                </a:srgbClr>
              </a:clrTo>
            </a:clrChange>
          </a:blip>
          <a:srcRect l="23216" t="17701" r="25389" b="18155"/>
          <a:stretch/>
        </p:blipFill>
        <p:spPr>
          <a:xfrm flipV="1">
            <a:off x="7781953" y="-249679"/>
            <a:ext cx="2725675" cy="212614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31BBA51-BA4B-4545-9603-1DD2A7D4B3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8F45"/>
              </a:clrFrom>
              <a:clrTo>
                <a:srgbClr val="FF8F45">
                  <a:alpha val="0"/>
                </a:srgbClr>
              </a:clrTo>
            </a:clrChange>
          </a:blip>
          <a:srcRect l="23216" t="17701" r="25389" b="18155"/>
          <a:stretch/>
        </p:blipFill>
        <p:spPr>
          <a:xfrm>
            <a:off x="7781953" y="5490651"/>
            <a:ext cx="2725675" cy="21261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6485" y="613865"/>
            <a:ext cx="8009934" cy="1192821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Заряды групп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913010"/>
              </p:ext>
            </p:extLst>
          </p:nvPr>
        </p:nvGraphicFramePr>
        <p:xfrm>
          <a:off x="514351" y="2552169"/>
          <a:ext cx="9571759" cy="2229580"/>
        </p:xfrm>
        <a:graphic>
          <a:graphicData uri="http://schemas.openxmlformats.org/drawingml/2006/table">
            <a:tbl>
              <a:tblPr firstRow="1" firstCol="1" bandRow="1"/>
              <a:tblGrid>
                <a:gridCol w="961195">
                  <a:extLst>
                    <a:ext uri="{9D8B030D-6E8A-4147-A177-3AD203B41FA5}">
                      <a16:colId xmlns:a16="http://schemas.microsoft.com/office/drawing/2014/main" val="3092744313"/>
                    </a:ext>
                  </a:extLst>
                </a:gridCol>
                <a:gridCol w="861439">
                  <a:extLst>
                    <a:ext uri="{9D8B030D-6E8A-4147-A177-3AD203B41FA5}">
                      <a16:colId xmlns:a16="http://schemas.microsoft.com/office/drawing/2014/main" val="46457718"/>
                    </a:ext>
                  </a:extLst>
                </a:gridCol>
                <a:gridCol w="861439">
                  <a:extLst>
                    <a:ext uri="{9D8B030D-6E8A-4147-A177-3AD203B41FA5}">
                      <a16:colId xmlns:a16="http://schemas.microsoft.com/office/drawing/2014/main" val="624197508"/>
                    </a:ext>
                  </a:extLst>
                </a:gridCol>
                <a:gridCol w="861439">
                  <a:extLst>
                    <a:ext uri="{9D8B030D-6E8A-4147-A177-3AD203B41FA5}">
                      <a16:colId xmlns:a16="http://schemas.microsoft.com/office/drawing/2014/main" val="3885840662"/>
                    </a:ext>
                  </a:extLst>
                </a:gridCol>
                <a:gridCol w="859526">
                  <a:extLst>
                    <a:ext uri="{9D8B030D-6E8A-4147-A177-3AD203B41FA5}">
                      <a16:colId xmlns:a16="http://schemas.microsoft.com/office/drawing/2014/main" val="2793225335"/>
                    </a:ext>
                  </a:extLst>
                </a:gridCol>
                <a:gridCol w="861439">
                  <a:extLst>
                    <a:ext uri="{9D8B030D-6E8A-4147-A177-3AD203B41FA5}">
                      <a16:colId xmlns:a16="http://schemas.microsoft.com/office/drawing/2014/main" val="3714961602"/>
                    </a:ext>
                  </a:extLst>
                </a:gridCol>
                <a:gridCol w="861439">
                  <a:extLst>
                    <a:ext uri="{9D8B030D-6E8A-4147-A177-3AD203B41FA5}">
                      <a16:colId xmlns:a16="http://schemas.microsoft.com/office/drawing/2014/main" val="94888841"/>
                    </a:ext>
                  </a:extLst>
                </a:gridCol>
                <a:gridCol w="861439">
                  <a:extLst>
                    <a:ext uri="{9D8B030D-6E8A-4147-A177-3AD203B41FA5}">
                      <a16:colId xmlns:a16="http://schemas.microsoft.com/office/drawing/2014/main" val="1062965355"/>
                    </a:ext>
                  </a:extLst>
                </a:gridCol>
                <a:gridCol w="861439">
                  <a:extLst>
                    <a:ext uri="{9D8B030D-6E8A-4147-A177-3AD203B41FA5}">
                      <a16:colId xmlns:a16="http://schemas.microsoft.com/office/drawing/2014/main" val="2499652264"/>
                    </a:ext>
                  </a:extLst>
                </a:gridCol>
                <a:gridCol w="861439">
                  <a:extLst>
                    <a:ext uri="{9D8B030D-6E8A-4147-A177-3AD203B41FA5}">
                      <a16:colId xmlns:a16="http://schemas.microsoft.com/office/drawing/2014/main" val="2717184293"/>
                    </a:ext>
                  </a:extLst>
                </a:gridCol>
                <a:gridCol w="859526">
                  <a:extLst>
                    <a:ext uri="{9D8B030D-6E8A-4147-A177-3AD203B41FA5}">
                      <a16:colId xmlns:a16="http://schemas.microsoft.com/office/drawing/2014/main" val="804674555"/>
                    </a:ext>
                  </a:extLst>
                </a:gridCol>
              </a:tblGrid>
              <a:tr h="557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48306910"/>
                  </a:ext>
                </a:extLst>
              </a:tr>
              <a:tr h="557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-0,789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0,405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-0,020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0,393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0,393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-0,789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0,405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-0,020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45420948"/>
                  </a:ext>
                </a:extLst>
              </a:tr>
              <a:tr h="557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-0,802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0,391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-0,006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0,386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-0,803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0,386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62585925"/>
                  </a:ext>
                </a:extLst>
              </a:tr>
              <a:tr h="557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-0,006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0,401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-0,809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0,396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-0,006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0,401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-0,809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0,396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9" marR="5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tint val="90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776912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8D32-F5E6-4EFE-9612-C2B8F5DB0FE0}" type="slidenum">
              <a:rPr lang="ru-RU" smtClean="0"/>
              <a:t>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65481" y="1505138"/>
            <a:ext cx="86622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Таблица: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Заряды групп 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 С, СН, NH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димеров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пиррола I, II, III, в а.е.*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44841" y="4726175"/>
            <a:ext cx="8766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*В затемненных ячейках выделены параметры азотосодержащих групп NH, нумерация групп соответствует Рис.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07C869E-8DDA-455D-88FC-9FA30C829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3435" y="5445354"/>
            <a:ext cx="6850829" cy="142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168259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31BBA51-BA4B-4545-9603-1DD2A7D4B3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8F45"/>
              </a:clrFrom>
              <a:clrTo>
                <a:srgbClr val="FF8F45">
                  <a:alpha val="0"/>
                </a:srgbClr>
              </a:clrTo>
            </a:clrChange>
          </a:blip>
          <a:srcRect l="23216" t="17701" r="25389" b="18155"/>
          <a:stretch/>
        </p:blipFill>
        <p:spPr>
          <a:xfrm>
            <a:off x="7781953" y="5490651"/>
            <a:ext cx="2725675" cy="212614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1791BDC-8940-4C00-8F1D-651438EC61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8F45"/>
              </a:clrFrom>
              <a:clrTo>
                <a:srgbClr val="FF8F45">
                  <a:alpha val="0"/>
                </a:srgbClr>
              </a:clrTo>
            </a:clrChange>
          </a:blip>
          <a:srcRect l="23216" t="17701" r="25389" b="18155"/>
          <a:stretch/>
        </p:blipFill>
        <p:spPr>
          <a:xfrm flipV="1">
            <a:off x="7781953" y="-249679"/>
            <a:ext cx="2725675" cy="21261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3239" y="430089"/>
            <a:ext cx="6057359" cy="1192821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0729" y="1692115"/>
            <a:ext cx="9354884" cy="3996234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Рассмотренные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димеры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отличаются расположением групп NH относительно связи С-С, соединяющей ароматические кольца.</a:t>
            </a:r>
          </a:p>
          <a:p>
            <a:pPr marL="457200" indent="-457200">
              <a:buAutoNum type="arabicPeriod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Обладая отрицательной величиной 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NH проявляет индуктивный эффект на ближайшие CH и С, стягивая с них электронную плотность в свой атомный бассейн, это сопровождается увеличением 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(СН) и 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(С). </a:t>
            </a:r>
          </a:p>
          <a:p>
            <a:pPr marL="457200" indent="-457200">
              <a:buAutoNum type="arabicPeriod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Понижение 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(NН) в молекулах от I к III связано с увеличением расстояния между ядрами (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2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азота. Для первого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димера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2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(I)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3,69 Å, во втором - оно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2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(II)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4,37 Å, а в третьем -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2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(III)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5,86 Å. Увеличение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2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приводит к уменьшению взаимного влияния NH и снижению их 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(NН).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8D32-F5E6-4EFE-9612-C2B8F5DB0FE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450518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1791BDC-8940-4C00-8F1D-651438EC61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8F45"/>
              </a:clrFrom>
              <a:clrTo>
                <a:srgbClr val="FF8F45">
                  <a:alpha val="0"/>
                </a:srgbClr>
              </a:clrTo>
            </a:clrChange>
          </a:blip>
          <a:srcRect l="23216" t="17701" r="25389" b="18155"/>
          <a:stretch/>
        </p:blipFill>
        <p:spPr>
          <a:xfrm flipV="1">
            <a:off x="7781953" y="-249679"/>
            <a:ext cx="2725675" cy="212614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31BBA51-BA4B-4545-9603-1DD2A7D4B3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8F45"/>
              </a:clrFrom>
              <a:clrTo>
                <a:srgbClr val="FF8F45">
                  <a:alpha val="0"/>
                </a:srgbClr>
              </a:clrTo>
            </a:clrChange>
          </a:blip>
          <a:srcRect l="23216" t="17701" r="25389" b="18155"/>
          <a:stretch/>
        </p:blipFill>
        <p:spPr>
          <a:xfrm>
            <a:off x="7781953" y="5490651"/>
            <a:ext cx="2725675" cy="21261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4841" y="2638234"/>
            <a:ext cx="8009934" cy="6305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8D32-F5E6-4EFE-9612-C2B8F5DB0FE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890862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</TotalTime>
  <Words>433</Words>
  <Application>Microsoft Office PowerPoint</Application>
  <PresentationFormat>Произвольный</PresentationFormat>
  <Paragraphs>80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Актуальность и  методология</vt:lpstr>
      <vt:lpstr>Объекты исследования</vt:lpstr>
      <vt:lpstr>Заряды групп</vt:lpstr>
      <vt:lpstr>Обсуждение результатов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Георгий</dc:creator>
  <cp:lastModifiedBy>Русакова Наталья Петровна</cp:lastModifiedBy>
  <cp:revision>14</cp:revision>
  <dcterms:created xsi:type="dcterms:W3CDTF">2021-03-24T13:23:18Z</dcterms:created>
  <dcterms:modified xsi:type="dcterms:W3CDTF">2021-03-30T06:18:21Z</dcterms:modified>
</cp:coreProperties>
</file>