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30243463" cy="21602700"/>
  <p:notesSz cx="6858000" cy="9144000"/>
  <p:defaultTextStyle>
    <a:defPPr>
      <a:defRPr lang="ru-RU"/>
    </a:defPPr>
    <a:lvl1pPr marL="0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81297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62594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43891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25189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406486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87783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69080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50377" algn="l" defTabSz="296259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26" y="78"/>
      </p:cViewPr>
      <p:guideLst>
        <p:guide orient="horz" pos="6804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3;\&#1101;&#1082;&#1089;&#1087;&#1077;&#1088;&#1080;&#1084;&#1077;&#1085;&#1090;&#1099;%20&#1087;&#1086;%20&#1073;&#1080;&#1092;&#1077;&#1088;&#1084;&#1077;&#1085;&#1090;&#1072;&#1084;\&#1085;&#1072;&#1090;&#1080;&#1074;&#1085;&#1072;&#1103;%20HRP\&#1043;&#1088;&#1072;&#1092;&#1080;&#1082;%20&#1087;&#1086;%20&#1088;&#105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3;\&#1101;&#1082;&#1089;&#1087;&#1077;&#1088;&#1080;&#1084;&#1077;&#1085;&#1090;&#1099;%20&#1087;&#1086;%20&#1073;&#1080;&#1092;&#1077;&#1088;&#1084;&#1077;&#1085;&#1090;&#1072;&#1084;\&#1080;&#1084;&#1084;&#1086;&#1073;&#1080;&#1083;&#1080;&#1079;&#1086;&#1074;&#1072;&#1085;&#1072;&#1103;%20&#1085;&#1072;%20&#1084;&#1085;&#1095;\&#1090;&#1072;&#1073;&#1083;&#1080;&#1094;&#1072;_&#1086;&#1087;&#1099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85397447681893"/>
          <c:y val="2.0480160568164325E-2"/>
          <c:w val="0.68896968073401543"/>
          <c:h val="0.8247161903205007"/>
        </c:manualLayout>
      </c:layout>
      <c:lineChart>
        <c:grouping val="standard"/>
        <c:varyColors val="0"/>
        <c:ser>
          <c:idx val="0"/>
          <c:order val="0"/>
          <c:tx>
            <c:v>pH = 6,0</c:v>
          </c:tx>
          <c:marker>
            <c:symbol val="none"/>
          </c:marker>
          <c:cat>
            <c:numRef>
              <c:f>Лист1!$H$2:$H$41</c:f>
              <c:numCache>
                <c:formatCode>General</c:formatCode>
                <c:ptCount val="4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</c:numCache>
            </c:numRef>
          </c:cat>
          <c:val>
            <c:numRef>
              <c:f>Лист1!$A$2:$A$41</c:f>
              <c:numCache>
                <c:formatCode>General</c:formatCode>
                <c:ptCount val="40"/>
                <c:pt idx="0">
                  <c:v>0</c:v>
                </c:pt>
                <c:pt idx="1">
                  <c:v>0.24300000000000002</c:v>
                </c:pt>
                <c:pt idx="2">
                  <c:v>0.51800000000000002</c:v>
                </c:pt>
                <c:pt idx="3">
                  <c:v>0.68200000000000016</c:v>
                </c:pt>
                <c:pt idx="4">
                  <c:v>0.80100000000000005</c:v>
                </c:pt>
                <c:pt idx="5">
                  <c:v>0.90200000000000002</c:v>
                </c:pt>
                <c:pt idx="6">
                  <c:v>0.99399999999999999</c:v>
                </c:pt>
                <c:pt idx="7">
                  <c:v>1.077</c:v>
                </c:pt>
                <c:pt idx="8">
                  <c:v>1.153</c:v>
                </c:pt>
                <c:pt idx="9">
                  <c:v>1.224</c:v>
                </c:pt>
                <c:pt idx="10">
                  <c:v>1.29</c:v>
                </c:pt>
                <c:pt idx="11">
                  <c:v>1.3540000000000001</c:v>
                </c:pt>
                <c:pt idx="12">
                  <c:v>1.4109999999999998</c:v>
                </c:pt>
                <c:pt idx="13">
                  <c:v>1.4669999999999999</c:v>
                </c:pt>
                <c:pt idx="14">
                  <c:v>1.522</c:v>
                </c:pt>
                <c:pt idx="15">
                  <c:v>1.573</c:v>
                </c:pt>
                <c:pt idx="16">
                  <c:v>1.625</c:v>
                </c:pt>
                <c:pt idx="17">
                  <c:v>1.671</c:v>
                </c:pt>
                <c:pt idx="18">
                  <c:v>1.7280000000000002</c:v>
                </c:pt>
                <c:pt idx="19">
                  <c:v>1.7800000000000002</c:v>
                </c:pt>
                <c:pt idx="20">
                  <c:v>1.8280000000000001</c:v>
                </c:pt>
                <c:pt idx="21">
                  <c:v>1.8779999999999997</c:v>
                </c:pt>
                <c:pt idx="22">
                  <c:v>1.93</c:v>
                </c:pt>
                <c:pt idx="23">
                  <c:v>1.9769999999999999</c:v>
                </c:pt>
                <c:pt idx="24">
                  <c:v>2.0219999999999998</c:v>
                </c:pt>
                <c:pt idx="25">
                  <c:v>2.0739999999999998</c:v>
                </c:pt>
                <c:pt idx="26">
                  <c:v>2.125</c:v>
                </c:pt>
                <c:pt idx="27">
                  <c:v>2.1759999999999997</c:v>
                </c:pt>
                <c:pt idx="28">
                  <c:v>2.2309999999999999</c:v>
                </c:pt>
                <c:pt idx="29">
                  <c:v>2.29</c:v>
                </c:pt>
                <c:pt idx="30">
                  <c:v>2.3449999999999998</c:v>
                </c:pt>
                <c:pt idx="31">
                  <c:v>2.407</c:v>
                </c:pt>
                <c:pt idx="32">
                  <c:v>2.4449999999999998</c:v>
                </c:pt>
                <c:pt idx="33">
                  <c:v>2.5249999999999999</c:v>
                </c:pt>
                <c:pt idx="34">
                  <c:v>2.6070000000000002</c:v>
                </c:pt>
                <c:pt idx="35">
                  <c:v>2.6589999999999998</c:v>
                </c:pt>
                <c:pt idx="36">
                  <c:v>2.7290000000000001</c:v>
                </c:pt>
                <c:pt idx="37">
                  <c:v>2.8259999999999996</c:v>
                </c:pt>
                <c:pt idx="38">
                  <c:v>2.9889999999999999</c:v>
                </c:pt>
                <c:pt idx="3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94-4CB8-A631-EFB2F4372AD6}"/>
            </c:ext>
          </c:extLst>
        </c:ser>
        <c:ser>
          <c:idx val="1"/>
          <c:order val="1"/>
          <c:tx>
            <c:v>pH = 6,5</c:v>
          </c:tx>
          <c:marker>
            <c:symbol val="none"/>
          </c:marker>
          <c:cat>
            <c:numRef>
              <c:f>Лист1!$H$2:$H$26</c:f>
              <c:numCache>
                <c:formatCode>General</c:formatCode>
                <c:ptCount val="2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</c:numCache>
            </c:num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0</c:v>
                </c:pt>
                <c:pt idx="1">
                  <c:v>0.39900000000000008</c:v>
                </c:pt>
                <c:pt idx="2">
                  <c:v>0.66500000000000015</c:v>
                </c:pt>
                <c:pt idx="3">
                  <c:v>0.93</c:v>
                </c:pt>
                <c:pt idx="4">
                  <c:v>1.149</c:v>
                </c:pt>
                <c:pt idx="5">
                  <c:v>1.3320000000000001</c:v>
                </c:pt>
                <c:pt idx="6">
                  <c:v>1.4749999999999999</c:v>
                </c:pt>
                <c:pt idx="7">
                  <c:v>1.5940000000000001</c:v>
                </c:pt>
                <c:pt idx="8">
                  <c:v>1.6919999999999997</c:v>
                </c:pt>
                <c:pt idx="9">
                  <c:v>1.7820000000000003</c:v>
                </c:pt>
                <c:pt idx="10">
                  <c:v>1.8640000000000001</c:v>
                </c:pt>
                <c:pt idx="11">
                  <c:v>1.9409999999999998</c:v>
                </c:pt>
                <c:pt idx="12">
                  <c:v>2.0149999999999997</c:v>
                </c:pt>
                <c:pt idx="13">
                  <c:v>2.085</c:v>
                </c:pt>
                <c:pt idx="14">
                  <c:v>2.1579999999999999</c:v>
                </c:pt>
                <c:pt idx="15">
                  <c:v>2.2309999999999999</c:v>
                </c:pt>
                <c:pt idx="16">
                  <c:v>2.3049999999999997</c:v>
                </c:pt>
                <c:pt idx="17">
                  <c:v>2.3839999999999999</c:v>
                </c:pt>
                <c:pt idx="18">
                  <c:v>2.4670000000000001</c:v>
                </c:pt>
                <c:pt idx="19">
                  <c:v>2.5579999999999998</c:v>
                </c:pt>
                <c:pt idx="20">
                  <c:v>2.6440000000000001</c:v>
                </c:pt>
                <c:pt idx="21">
                  <c:v>2.738</c:v>
                </c:pt>
                <c:pt idx="22">
                  <c:v>2.8499999999999996</c:v>
                </c:pt>
                <c:pt idx="23">
                  <c:v>2.9779999999999998</c:v>
                </c:pt>
                <c:pt idx="2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94-4CB8-A631-EFB2F4372AD6}"/>
            </c:ext>
          </c:extLst>
        </c:ser>
        <c:ser>
          <c:idx val="2"/>
          <c:order val="2"/>
          <c:tx>
            <c:v>pH = 7,0</c:v>
          </c:tx>
          <c:marker>
            <c:symbol val="none"/>
          </c:marker>
          <c:cat>
            <c:numRef>
              <c:f>Лист1!$H$2:$H$18</c:f>
              <c:numCache>
                <c:formatCode>General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0</c:v>
                </c:pt>
                <c:pt idx="1">
                  <c:v>0.50700000000000001</c:v>
                </c:pt>
                <c:pt idx="2">
                  <c:v>0.71800000000000008</c:v>
                </c:pt>
                <c:pt idx="3">
                  <c:v>0.90700000000000003</c:v>
                </c:pt>
                <c:pt idx="4">
                  <c:v>1.087</c:v>
                </c:pt>
                <c:pt idx="5">
                  <c:v>1.26</c:v>
                </c:pt>
                <c:pt idx="6">
                  <c:v>1.4279999999999995</c:v>
                </c:pt>
                <c:pt idx="7">
                  <c:v>1.5920000000000001</c:v>
                </c:pt>
                <c:pt idx="8">
                  <c:v>1.7600000000000002</c:v>
                </c:pt>
                <c:pt idx="9">
                  <c:v>1.9159999999999995</c:v>
                </c:pt>
                <c:pt idx="10">
                  <c:v>2.0779999999999998</c:v>
                </c:pt>
                <c:pt idx="11">
                  <c:v>2.2410000000000001</c:v>
                </c:pt>
                <c:pt idx="12">
                  <c:v>2.4039999999999999</c:v>
                </c:pt>
                <c:pt idx="13">
                  <c:v>2.5830000000000002</c:v>
                </c:pt>
                <c:pt idx="14">
                  <c:v>2.766</c:v>
                </c:pt>
                <c:pt idx="15">
                  <c:v>2.9699999999999998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94-4CB8-A631-EFB2F4372AD6}"/>
            </c:ext>
          </c:extLst>
        </c:ser>
        <c:ser>
          <c:idx val="3"/>
          <c:order val="3"/>
          <c:tx>
            <c:v>pH = 7,2</c:v>
          </c:tx>
          <c:marker>
            <c:symbol val="none"/>
          </c:marker>
          <c:cat>
            <c:numRef>
              <c:f>Лист1!$H$2:$H$7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0.72500000000000009</c:v>
                </c:pt>
                <c:pt idx="2">
                  <c:v>1.4769999999999999</c:v>
                </c:pt>
                <c:pt idx="3">
                  <c:v>2.242</c:v>
                </c:pt>
                <c:pt idx="4">
                  <c:v>2.988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94-4CB8-A631-EFB2F4372AD6}"/>
            </c:ext>
          </c:extLst>
        </c:ser>
        <c:ser>
          <c:idx val="4"/>
          <c:order val="4"/>
          <c:tx>
            <c:v>pH = 7,4</c:v>
          </c:tx>
          <c:marker>
            <c:symbol val="none"/>
          </c:marker>
          <c:cat>
            <c:numRef>
              <c:f>Лист1!$H$2:$H$8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0</c:v>
                </c:pt>
                <c:pt idx="1">
                  <c:v>0.66000000000000014</c:v>
                </c:pt>
                <c:pt idx="2">
                  <c:v>1.244</c:v>
                </c:pt>
                <c:pt idx="3">
                  <c:v>1.7689999999999999</c:v>
                </c:pt>
                <c:pt idx="4">
                  <c:v>2.25</c:v>
                </c:pt>
                <c:pt idx="5">
                  <c:v>2.8849999999999998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94-4CB8-A631-EFB2F4372AD6}"/>
            </c:ext>
          </c:extLst>
        </c:ser>
        <c:ser>
          <c:idx val="5"/>
          <c:order val="5"/>
          <c:tx>
            <c:v>pH = 7,4</c:v>
          </c:tx>
          <c:marker>
            <c:symbol val="none"/>
          </c:marker>
          <c:cat>
            <c:numRef>
              <c:f>Лист1!$H$2:$H$16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</c:numCache>
            </c:num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0</c:v>
                </c:pt>
                <c:pt idx="1">
                  <c:v>0.46100000000000002</c:v>
                </c:pt>
                <c:pt idx="2">
                  <c:v>0.82900000000000007</c:v>
                </c:pt>
                <c:pt idx="3">
                  <c:v>1.1479999999999997</c:v>
                </c:pt>
                <c:pt idx="4">
                  <c:v>1.4429999999999998</c:v>
                </c:pt>
                <c:pt idx="5">
                  <c:v>1.7010000000000001</c:v>
                </c:pt>
                <c:pt idx="6">
                  <c:v>1.9279999999999995</c:v>
                </c:pt>
                <c:pt idx="7">
                  <c:v>2.113</c:v>
                </c:pt>
                <c:pt idx="8">
                  <c:v>2.2589999999999999</c:v>
                </c:pt>
                <c:pt idx="9">
                  <c:v>2.3839999999999999</c:v>
                </c:pt>
                <c:pt idx="10">
                  <c:v>2.4939999999999998</c:v>
                </c:pt>
                <c:pt idx="11">
                  <c:v>2.6119999999999997</c:v>
                </c:pt>
                <c:pt idx="12">
                  <c:v>2.738</c:v>
                </c:pt>
                <c:pt idx="13">
                  <c:v>2.8519999999999994</c:v>
                </c:pt>
                <c:pt idx="1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94-4CB8-A631-EFB2F4372AD6}"/>
            </c:ext>
          </c:extLst>
        </c:ser>
        <c:ser>
          <c:idx val="6"/>
          <c:order val="6"/>
          <c:tx>
            <c:v>pH = 7,6</c:v>
          </c:tx>
          <c:marker>
            <c:symbol val="none"/>
          </c:marker>
          <c:cat>
            <c:numRef>
              <c:f>Лист1!$H$2:$H$16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</c:numCache>
            </c:num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0</c:v>
                </c:pt>
                <c:pt idx="1">
                  <c:v>0.46100000000000002</c:v>
                </c:pt>
                <c:pt idx="2">
                  <c:v>0.82900000000000007</c:v>
                </c:pt>
                <c:pt idx="3">
                  <c:v>1.1479999999999997</c:v>
                </c:pt>
                <c:pt idx="4">
                  <c:v>1.4429999999999998</c:v>
                </c:pt>
                <c:pt idx="5">
                  <c:v>1.7010000000000001</c:v>
                </c:pt>
                <c:pt idx="6">
                  <c:v>1.9279999999999995</c:v>
                </c:pt>
                <c:pt idx="7">
                  <c:v>2.113</c:v>
                </c:pt>
                <c:pt idx="8">
                  <c:v>2.2589999999999999</c:v>
                </c:pt>
                <c:pt idx="9">
                  <c:v>2.3839999999999999</c:v>
                </c:pt>
                <c:pt idx="10">
                  <c:v>2.4939999999999998</c:v>
                </c:pt>
                <c:pt idx="11">
                  <c:v>2.6119999999999997</c:v>
                </c:pt>
                <c:pt idx="12">
                  <c:v>2.738</c:v>
                </c:pt>
                <c:pt idx="13">
                  <c:v>2.8519999999999994</c:v>
                </c:pt>
                <c:pt idx="1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394-4CB8-A631-EFB2F4372AD6}"/>
            </c:ext>
          </c:extLst>
        </c:ser>
        <c:ser>
          <c:idx val="7"/>
          <c:order val="7"/>
          <c:tx>
            <c:v>pH = 8,0</c:v>
          </c:tx>
          <c:marker>
            <c:symbol val="none"/>
          </c:marker>
          <c:cat>
            <c:numRef>
              <c:f>Лист1!$H$2:$H$13</c:f>
              <c:numCache>
                <c:formatCode>General</c:formatCode>
                <c:ptCount val="12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</c:numCache>
            </c:num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0.32800000000000007</c:v>
                </c:pt>
                <c:pt idx="2">
                  <c:v>0.63700000000000012</c:v>
                </c:pt>
                <c:pt idx="3">
                  <c:v>0.93799999999999994</c:v>
                </c:pt>
                <c:pt idx="4">
                  <c:v>1.218</c:v>
                </c:pt>
                <c:pt idx="5">
                  <c:v>1.47</c:v>
                </c:pt>
                <c:pt idx="6">
                  <c:v>1.7310000000000001</c:v>
                </c:pt>
                <c:pt idx="7">
                  <c:v>1.998</c:v>
                </c:pt>
                <c:pt idx="8">
                  <c:v>2.2450000000000001</c:v>
                </c:pt>
                <c:pt idx="9">
                  <c:v>2.5030000000000001</c:v>
                </c:pt>
                <c:pt idx="10">
                  <c:v>2.7800000000000002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94-4CB8-A631-EFB2F4372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734336"/>
        <c:axId val="66740608"/>
      </c:lineChart>
      <c:catAx>
        <c:axId val="66734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Время,</a:t>
                </a:r>
                <a:r>
                  <a:rPr lang="ru-RU" baseline="0"/>
                  <a:t> мин</a:t>
                </a:r>
                <a:endParaRPr lang="ru-RU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6740608"/>
        <c:crosses val="autoZero"/>
        <c:auto val="1"/>
        <c:lblAlgn val="ctr"/>
        <c:lblOffset val="100"/>
        <c:tickLblSkip val="2"/>
        <c:noMultiLvlLbl val="0"/>
      </c:catAx>
      <c:valAx>
        <c:axId val="66740608"/>
        <c:scaling>
          <c:orientation val="minMax"/>
          <c:max val="4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Оптическая плотность при 415 нм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6734336"/>
        <c:crosses val="autoZero"/>
        <c:crossBetween val="between"/>
        <c:majorUnit val="0.5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pH 6.0</c:v>
          </c:tx>
          <c:marker>
            <c:symbol val="none"/>
          </c:marker>
          <c:xVal>
            <c:strRef>
              <c:f>Лист1!$L$5:$L$130</c:f>
              <c:strCache>
                <c:ptCount val="126"/>
                <c:pt idx="0">
                  <c:v>0</c:v>
                </c:pt>
                <c:pt idx="1">
                  <c:v>0,5</c:v>
                </c:pt>
                <c:pt idx="2">
                  <c:v>1</c:v>
                </c:pt>
                <c:pt idx="3">
                  <c:v>1,5</c:v>
                </c:pt>
                <c:pt idx="4">
                  <c:v>2</c:v>
                </c:pt>
                <c:pt idx="5">
                  <c:v>2,5</c:v>
                </c:pt>
                <c:pt idx="6">
                  <c:v>3</c:v>
                </c:pt>
                <c:pt idx="7">
                  <c:v>3,5</c:v>
                </c:pt>
                <c:pt idx="8">
                  <c:v>4</c:v>
                </c:pt>
                <c:pt idx="9">
                  <c:v>4,5</c:v>
                </c:pt>
                <c:pt idx="10">
                  <c:v>5</c:v>
                </c:pt>
                <c:pt idx="11">
                  <c:v>5,5</c:v>
                </c:pt>
                <c:pt idx="12">
                  <c:v>6</c:v>
                </c:pt>
                <c:pt idx="13">
                  <c:v>6,5</c:v>
                </c:pt>
                <c:pt idx="14">
                  <c:v>7</c:v>
                </c:pt>
                <c:pt idx="15">
                  <c:v>7,5</c:v>
                </c:pt>
                <c:pt idx="16">
                  <c:v>8</c:v>
                </c:pt>
                <c:pt idx="17">
                  <c:v>8,5</c:v>
                </c:pt>
                <c:pt idx="18">
                  <c:v>9</c:v>
                </c:pt>
                <c:pt idx="19">
                  <c:v>9,5</c:v>
                </c:pt>
                <c:pt idx="20">
                  <c:v>10</c:v>
                </c:pt>
                <c:pt idx="21">
                  <c:v>10,5</c:v>
                </c:pt>
                <c:pt idx="22">
                  <c:v>11</c:v>
                </c:pt>
                <c:pt idx="23">
                  <c:v>11,5</c:v>
                </c:pt>
                <c:pt idx="24">
                  <c:v>12</c:v>
                </c:pt>
                <c:pt idx="25">
                  <c:v>12,5</c:v>
                </c:pt>
                <c:pt idx="26">
                  <c:v>13</c:v>
                </c:pt>
                <c:pt idx="27">
                  <c:v>13,5</c:v>
                </c:pt>
                <c:pt idx="28">
                  <c:v>14</c:v>
                </c:pt>
                <c:pt idx="29">
                  <c:v>14,5</c:v>
                </c:pt>
                <c:pt idx="30">
                  <c:v>15</c:v>
                </c:pt>
                <c:pt idx="31">
                  <c:v>15,5</c:v>
                </c:pt>
                <c:pt idx="32">
                  <c:v>16</c:v>
                </c:pt>
                <c:pt idx="33">
                  <c:v>16,5</c:v>
                </c:pt>
                <c:pt idx="34">
                  <c:v>17</c:v>
                </c:pt>
                <c:pt idx="35">
                  <c:v>17,5</c:v>
                </c:pt>
                <c:pt idx="36">
                  <c:v>18</c:v>
                </c:pt>
                <c:pt idx="37">
                  <c:v>18,5</c:v>
                </c:pt>
                <c:pt idx="38">
                  <c:v>19</c:v>
                </c:pt>
                <c:pt idx="39">
                  <c:v>19,5</c:v>
                </c:pt>
                <c:pt idx="40">
                  <c:v>20</c:v>
                </c:pt>
                <c:pt idx="41">
                  <c:v>20,5</c:v>
                </c:pt>
                <c:pt idx="42">
                  <c:v>21</c:v>
                </c:pt>
                <c:pt idx="43">
                  <c:v>21,5</c:v>
                </c:pt>
                <c:pt idx="44">
                  <c:v>22</c:v>
                </c:pt>
                <c:pt idx="45">
                  <c:v>22,5</c:v>
                </c:pt>
                <c:pt idx="46">
                  <c:v>23</c:v>
                </c:pt>
                <c:pt idx="47">
                  <c:v>23,5</c:v>
                </c:pt>
                <c:pt idx="48">
                  <c:v>24</c:v>
                </c:pt>
                <c:pt idx="49">
                  <c:v>24,5</c:v>
                </c:pt>
                <c:pt idx="50">
                  <c:v>25</c:v>
                </c:pt>
                <c:pt idx="51">
                  <c:v>25,5</c:v>
                </c:pt>
                <c:pt idx="52">
                  <c:v>26</c:v>
                </c:pt>
                <c:pt idx="53">
                  <c:v>26,5</c:v>
                </c:pt>
                <c:pt idx="54">
                  <c:v>27</c:v>
                </c:pt>
                <c:pt idx="55">
                  <c:v>27,5</c:v>
                </c:pt>
                <c:pt idx="56">
                  <c:v>28</c:v>
                </c:pt>
                <c:pt idx="57">
                  <c:v>28,5</c:v>
                </c:pt>
                <c:pt idx="58">
                  <c:v>29</c:v>
                </c:pt>
                <c:pt idx="59">
                  <c:v>29,5</c:v>
                </c:pt>
                <c:pt idx="60">
                  <c:v>30</c:v>
                </c:pt>
                <c:pt idx="61">
                  <c:v>30,5</c:v>
                </c:pt>
                <c:pt idx="62">
                  <c:v>31</c:v>
                </c:pt>
                <c:pt idx="63">
                  <c:v>31,5</c:v>
                </c:pt>
                <c:pt idx="64">
                  <c:v>32</c:v>
                </c:pt>
                <c:pt idx="65">
                  <c:v>32,5</c:v>
                </c:pt>
                <c:pt idx="66">
                  <c:v>33</c:v>
                </c:pt>
                <c:pt idx="67">
                  <c:v>33,5</c:v>
                </c:pt>
                <c:pt idx="68">
                  <c:v>34</c:v>
                </c:pt>
                <c:pt idx="69">
                  <c:v>34,5</c:v>
                </c:pt>
                <c:pt idx="70">
                  <c:v>35</c:v>
                </c:pt>
                <c:pt idx="71">
                  <c:v>35,5</c:v>
                </c:pt>
                <c:pt idx="72">
                  <c:v>36</c:v>
                </c:pt>
                <c:pt idx="73">
                  <c:v>36,5</c:v>
                </c:pt>
                <c:pt idx="74">
                  <c:v>37</c:v>
                </c:pt>
                <c:pt idx="75">
                  <c:v>37,5</c:v>
                </c:pt>
                <c:pt idx="76">
                  <c:v>38</c:v>
                </c:pt>
                <c:pt idx="77">
                  <c:v>38,5</c:v>
                </c:pt>
                <c:pt idx="78">
                  <c:v>39</c:v>
                </c:pt>
                <c:pt idx="79">
                  <c:v>39,5</c:v>
                </c:pt>
                <c:pt idx="80">
                  <c:v>40</c:v>
                </c:pt>
                <c:pt idx="81">
                  <c:v>40,5</c:v>
                </c:pt>
                <c:pt idx="82">
                  <c:v>41</c:v>
                </c:pt>
                <c:pt idx="83">
                  <c:v>41,5</c:v>
                </c:pt>
                <c:pt idx="84">
                  <c:v>42</c:v>
                </c:pt>
                <c:pt idx="85">
                  <c:v>42,5</c:v>
                </c:pt>
                <c:pt idx="86">
                  <c:v>43</c:v>
                </c:pt>
                <c:pt idx="87">
                  <c:v>43,5</c:v>
                </c:pt>
                <c:pt idx="88">
                  <c:v>44</c:v>
                </c:pt>
                <c:pt idx="89">
                  <c:v>44,5</c:v>
                </c:pt>
                <c:pt idx="90">
                  <c:v>45</c:v>
                </c:pt>
                <c:pt idx="91">
                  <c:v>45,5</c:v>
                </c:pt>
                <c:pt idx="92">
                  <c:v>46</c:v>
                </c:pt>
                <c:pt idx="93">
                  <c:v>46,5</c:v>
                </c:pt>
                <c:pt idx="94">
                  <c:v>47</c:v>
                </c:pt>
                <c:pt idx="95">
                  <c:v>47,5</c:v>
                </c:pt>
                <c:pt idx="96">
                  <c:v>48</c:v>
                </c:pt>
                <c:pt idx="97">
                  <c:v>48,5</c:v>
                </c:pt>
                <c:pt idx="98">
                  <c:v>49</c:v>
                </c:pt>
                <c:pt idx="99">
                  <c:v>49,5</c:v>
                </c:pt>
                <c:pt idx="100">
                  <c:v>50</c:v>
                </c:pt>
                <c:pt idx="101">
                  <c:v>50,5</c:v>
                </c:pt>
                <c:pt idx="102">
                  <c:v>51</c:v>
                </c:pt>
                <c:pt idx="103">
                  <c:v>51,5</c:v>
                </c:pt>
                <c:pt idx="104">
                  <c:v>52</c:v>
                </c:pt>
                <c:pt idx="105">
                  <c:v>52,5</c:v>
                </c:pt>
                <c:pt idx="106">
                  <c:v>53</c:v>
                </c:pt>
                <c:pt idx="107">
                  <c:v>53,5</c:v>
                </c:pt>
                <c:pt idx="108">
                  <c:v>54</c:v>
                </c:pt>
                <c:pt idx="109">
                  <c:v>54,5</c:v>
                </c:pt>
                <c:pt idx="110">
                  <c:v>55</c:v>
                </c:pt>
                <c:pt idx="111">
                  <c:v>55,5</c:v>
                </c:pt>
                <c:pt idx="112">
                  <c:v>56</c:v>
                </c:pt>
                <c:pt idx="113">
                  <c:v>56,5</c:v>
                </c:pt>
                <c:pt idx="114">
                  <c:v>57</c:v>
                </c:pt>
                <c:pt idx="115">
                  <c:v>57,5</c:v>
                </c:pt>
                <c:pt idx="116">
                  <c:v>58</c:v>
                </c:pt>
                <c:pt idx="117">
                  <c:v>58,5</c:v>
                </c:pt>
                <c:pt idx="118">
                  <c:v>59</c:v>
                </c:pt>
                <c:pt idx="119">
                  <c:v>59,5</c:v>
                </c:pt>
                <c:pt idx="120">
                  <c:v>1 час</c:v>
                </c:pt>
                <c:pt idx="121">
                  <c:v>1 час, 30сек</c:v>
                </c:pt>
                <c:pt idx="122">
                  <c:v>1час, 1 мин</c:v>
                </c:pt>
                <c:pt idx="123">
                  <c:v>61,5</c:v>
                </c:pt>
                <c:pt idx="124">
                  <c:v>62</c:v>
                </c:pt>
                <c:pt idx="125">
                  <c:v>62,5</c:v>
                </c:pt>
              </c:strCache>
            </c:strRef>
          </c:xVal>
          <c:yVal>
            <c:numRef>
              <c:f>Лист1!$M$5:$M$130</c:f>
              <c:numCache>
                <c:formatCode>General</c:formatCode>
                <c:ptCount val="126"/>
                <c:pt idx="0">
                  <c:v>0</c:v>
                </c:pt>
                <c:pt idx="1">
                  <c:v>0.28999999999999998</c:v>
                </c:pt>
                <c:pt idx="2">
                  <c:v>0.29499999999999998</c:v>
                </c:pt>
                <c:pt idx="3">
                  <c:v>0.3</c:v>
                </c:pt>
                <c:pt idx="4">
                  <c:v>0.378</c:v>
                </c:pt>
                <c:pt idx="5">
                  <c:v>0.39800000000000002</c:v>
                </c:pt>
                <c:pt idx="6">
                  <c:v>0.40500000000000003</c:v>
                </c:pt>
                <c:pt idx="7">
                  <c:v>0.41499999999999998</c:v>
                </c:pt>
                <c:pt idx="8">
                  <c:v>0.44</c:v>
                </c:pt>
                <c:pt idx="9">
                  <c:v>0.44800000000000001</c:v>
                </c:pt>
                <c:pt idx="10">
                  <c:v>0.45</c:v>
                </c:pt>
                <c:pt idx="11">
                  <c:v>0.498</c:v>
                </c:pt>
                <c:pt idx="12">
                  <c:v>0.5</c:v>
                </c:pt>
                <c:pt idx="13">
                  <c:v>0.51700000000000002</c:v>
                </c:pt>
                <c:pt idx="14">
                  <c:v>0.52100000000000002</c:v>
                </c:pt>
                <c:pt idx="15">
                  <c:v>0.52600000000000002</c:v>
                </c:pt>
                <c:pt idx="16">
                  <c:v>0.53100000000000003</c:v>
                </c:pt>
                <c:pt idx="17">
                  <c:v>0.53400000000000003</c:v>
                </c:pt>
                <c:pt idx="18">
                  <c:v>0.52900000000000003</c:v>
                </c:pt>
                <c:pt idx="19">
                  <c:v>0.54300000000000004</c:v>
                </c:pt>
                <c:pt idx="20">
                  <c:v>0.54300000000000004</c:v>
                </c:pt>
                <c:pt idx="21">
                  <c:v>0.54100000000000004</c:v>
                </c:pt>
                <c:pt idx="22">
                  <c:v>0.53300000000000003</c:v>
                </c:pt>
                <c:pt idx="23">
                  <c:v>0.55000000000000004</c:v>
                </c:pt>
                <c:pt idx="24">
                  <c:v>0.57099999999999995</c:v>
                </c:pt>
                <c:pt idx="25">
                  <c:v>0.56599999999999995</c:v>
                </c:pt>
                <c:pt idx="26">
                  <c:v>0.57499999999999996</c:v>
                </c:pt>
                <c:pt idx="27">
                  <c:v>0.58599999999999997</c:v>
                </c:pt>
                <c:pt idx="28">
                  <c:v>0.58099999999999996</c:v>
                </c:pt>
                <c:pt idx="29">
                  <c:v>0.58699999999999997</c:v>
                </c:pt>
                <c:pt idx="30">
                  <c:v>0.57899999999999996</c:v>
                </c:pt>
                <c:pt idx="31">
                  <c:v>0.58799999999999997</c:v>
                </c:pt>
                <c:pt idx="32">
                  <c:v>0.59099999999999997</c:v>
                </c:pt>
                <c:pt idx="33">
                  <c:v>0.59599999999999997</c:v>
                </c:pt>
                <c:pt idx="34">
                  <c:v>0.6</c:v>
                </c:pt>
                <c:pt idx="35">
                  <c:v>0.59499999999999997</c:v>
                </c:pt>
                <c:pt idx="36">
                  <c:v>0.60599999999999998</c:v>
                </c:pt>
                <c:pt idx="37">
                  <c:v>0.61199999999999999</c:v>
                </c:pt>
                <c:pt idx="38">
                  <c:v>0.62</c:v>
                </c:pt>
                <c:pt idx="39">
                  <c:v>0.61899999999999999</c:v>
                </c:pt>
                <c:pt idx="40">
                  <c:v>0.628</c:v>
                </c:pt>
                <c:pt idx="41">
                  <c:v>0.63500000000000001</c:v>
                </c:pt>
                <c:pt idx="42">
                  <c:v>0.63700000000000001</c:v>
                </c:pt>
                <c:pt idx="43">
                  <c:v>0.64</c:v>
                </c:pt>
                <c:pt idx="44">
                  <c:v>0.64400000000000002</c:v>
                </c:pt>
                <c:pt idx="45">
                  <c:v>0.65200000000000002</c:v>
                </c:pt>
                <c:pt idx="46">
                  <c:v>0.66200000000000003</c:v>
                </c:pt>
                <c:pt idx="47">
                  <c:v>0.66600000000000004</c:v>
                </c:pt>
                <c:pt idx="48">
                  <c:v>0.67300000000000004</c:v>
                </c:pt>
                <c:pt idx="49">
                  <c:v>0.67300000000000004</c:v>
                </c:pt>
                <c:pt idx="50">
                  <c:v>0.67700000000000005</c:v>
                </c:pt>
                <c:pt idx="51">
                  <c:v>0.68300000000000005</c:v>
                </c:pt>
                <c:pt idx="52">
                  <c:v>0.68700000000000006</c:v>
                </c:pt>
                <c:pt idx="53">
                  <c:v>0.69499999999999995</c:v>
                </c:pt>
                <c:pt idx="54">
                  <c:v>0.70099999999999996</c:v>
                </c:pt>
                <c:pt idx="55">
                  <c:v>0.70299999999999996</c:v>
                </c:pt>
                <c:pt idx="56">
                  <c:v>0.72</c:v>
                </c:pt>
                <c:pt idx="57">
                  <c:v>0.72399999999999998</c:v>
                </c:pt>
                <c:pt idx="58">
                  <c:v>0.72799999999999998</c:v>
                </c:pt>
                <c:pt idx="59">
                  <c:v>0.73299999999999998</c:v>
                </c:pt>
                <c:pt idx="60">
                  <c:v>0.73899999999999999</c:v>
                </c:pt>
                <c:pt idx="61">
                  <c:v>0.74</c:v>
                </c:pt>
                <c:pt idx="62">
                  <c:v>0.746</c:v>
                </c:pt>
                <c:pt idx="63">
                  <c:v>0.75800000000000001</c:v>
                </c:pt>
                <c:pt idx="64">
                  <c:v>0.76300000000000001</c:v>
                </c:pt>
                <c:pt idx="65">
                  <c:v>0.77300000000000002</c:v>
                </c:pt>
                <c:pt idx="66">
                  <c:v>0.77</c:v>
                </c:pt>
                <c:pt idx="67">
                  <c:v>0.77500000000000002</c:v>
                </c:pt>
                <c:pt idx="68">
                  <c:v>0.78500000000000003</c:v>
                </c:pt>
                <c:pt idx="69">
                  <c:v>0.79200000000000004</c:v>
                </c:pt>
                <c:pt idx="70">
                  <c:v>0.79900000000000004</c:v>
                </c:pt>
                <c:pt idx="71">
                  <c:v>0.80900000000000005</c:v>
                </c:pt>
                <c:pt idx="72">
                  <c:v>0.81100000000000005</c:v>
                </c:pt>
                <c:pt idx="73">
                  <c:v>0.81799999999999995</c:v>
                </c:pt>
                <c:pt idx="74">
                  <c:v>0.82699999999999996</c:v>
                </c:pt>
                <c:pt idx="75">
                  <c:v>0.82799999999999996</c:v>
                </c:pt>
                <c:pt idx="76">
                  <c:v>0.83299999999999996</c:v>
                </c:pt>
                <c:pt idx="77">
                  <c:v>0.84399999999999997</c:v>
                </c:pt>
                <c:pt idx="78">
                  <c:v>0.85199999999999998</c:v>
                </c:pt>
                <c:pt idx="79">
                  <c:v>0.86299999999999999</c:v>
                </c:pt>
                <c:pt idx="80">
                  <c:v>0.85899999999999999</c:v>
                </c:pt>
                <c:pt idx="81">
                  <c:v>0.874</c:v>
                </c:pt>
                <c:pt idx="82">
                  <c:v>0.875</c:v>
                </c:pt>
                <c:pt idx="83">
                  <c:v>0.879</c:v>
                </c:pt>
                <c:pt idx="84">
                  <c:v>0.89500000000000002</c:v>
                </c:pt>
                <c:pt idx="85">
                  <c:v>0.90800000000000003</c:v>
                </c:pt>
                <c:pt idx="86">
                  <c:v>0.91100000000000003</c:v>
                </c:pt>
                <c:pt idx="87">
                  <c:v>0.90600000000000003</c:v>
                </c:pt>
                <c:pt idx="88">
                  <c:v>0.91100000000000003</c:v>
                </c:pt>
                <c:pt idx="89">
                  <c:v>0.92900000000000005</c:v>
                </c:pt>
                <c:pt idx="90">
                  <c:v>0.93100000000000005</c:v>
                </c:pt>
                <c:pt idx="91">
                  <c:v>0.94199999999999995</c:v>
                </c:pt>
                <c:pt idx="92">
                  <c:v>0.94799999999999995</c:v>
                </c:pt>
                <c:pt idx="93">
                  <c:v>0.94899999999999995</c:v>
                </c:pt>
                <c:pt idx="94">
                  <c:v>0.95099999999999996</c:v>
                </c:pt>
                <c:pt idx="95">
                  <c:v>0.96399999999999997</c:v>
                </c:pt>
                <c:pt idx="96">
                  <c:v>0.97599999999999998</c:v>
                </c:pt>
                <c:pt idx="97">
                  <c:v>0.97799999999999998</c:v>
                </c:pt>
                <c:pt idx="98">
                  <c:v>0.98399999999999999</c:v>
                </c:pt>
                <c:pt idx="99">
                  <c:v>0.99199999999999999</c:v>
                </c:pt>
                <c:pt idx="100">
                  <c:v>1.002</c:v>
                </c:pt>
                <c:pt idx="101">
                  <c:v>1.01</c:v>
                </c:pt>
                <c:pt idx="102">
                  <c:v>1.0109999999999999</c:v>
                </c:pt>
                <c:pt idx="103">
                  <c:v>1.02</c:v>
                </c:pt>
                <c:pt idx="104">
                  <c:v>1.03</c:v>
                </c:pt>
                <c:pt idx="105">
                  <c:v>1.0369999999999999</c:v>
                </c:pt>
                <c:pt idx="106">
                  <c:v>1.0429999999999999</c:v>
                </c:pt>
                <c:pt idx="107">
                  <c:v>1.052</c:v>
                </c:pt>
                <c:pt idx="108">
                  <c:v>1.0629999999999999</c:v>
                </c:pt>
                <c:pt idx="109">
                  <c:v>1.0680000000000001</c:v>
                </c:pt>
                <c:pt idx="110">
                  <c:v>1.077</c:v>
                </c:pt>
                <c:pt idx="111">
                  <c:v>1.083</c:v>
                </c:pt>
                <c:pt idx="112">
                  <c:v>1.0920000000000001</c:v>
                </c:pt>
                <c:pt idx="113">
                  <c:v>1.097</c:v>
                </c:pt>
                <c:pt idx="114">
                  <c:v>1.111</c:v>
                </c:pt>
                <c:pt idx="115">
                  <c:v>1.117</c:v>
                </c:pt>
                <c:pt idx="116">
                  <c:v>1.1240000000000001</c:v>
                </c:pt>
                <c:pt idx="117">
                  <c:v>1.133</c:v>
                </c:pt>
                <c:pt idx="118">
                  <c:v>1.141</c:v>
                </c:pt>
                <c:pt idx="119">
                  <c:v>1.1479999999999999</c:v>
                </c:pt>
                <c:pt idx="120">
                  <c:v>1.1539999999999999</c:v>
                </c:pt>
                <c:pt idx="121">
                  <c:v>1.163</c:v>
                </c:pt>
                <c:pt idx="122">
                  <c:v>1.169</c:v>
                </c:pt>
                <c:pt idx="123">
                  <c:v>1.179</c:v>
                </c:pt>
                <c:pt idx="124">
                  <c:v>1.1870000000000001</c:v>
                </c:pt>
                <c:pt idx="125">
                  <c:v>1.194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7B-4D88-B8E6-1B5690A426B9}"/>
            </c:ext>
          </c:extLst>
        </c:ser>
        <c:ser>
          <c:idx val="1"/>
          <c:order val="1"/>
          <c:tx>
            <c:v>pH 6.5</c:v>
          </c:tx>
          <c:marker>
            <c:symbol val="none"/>
          </c:marker>
          <c:xVal>
            <c:strRef>
              <c:f>Лист1!$L$5:$L$130</c:f>
              <c:strCache>
                <c:ptCount val="126"/>
                <c:pt idx="0">
                  <c:v>0</c:v>
                </c:pt>
                <c:pt idx="1">
                  <c:v>0,5</c:v>
                </c:pt>
                <c:pt idx="2">
                  <c:v>1</c:v>
                </c:pt>
                <c:pt idx="3">
                  <c:v>1,5</c:v>
                </c:pt>
                <c:pt idx="4">
                  <c:v>2</c:v>
                </c:pt>
                <c:pt idx="5">
                  <c:v>2,5</c:v>
                </c:pt>
                <c:pt idx="6">
                  <c:v>3</c:v>
                </c:pt>
                <c:pt idx="7">
                  <c:v>3,5</c:v>
                </c:pt>
                <c:pt idx="8">
                  <c:v>4</c:v>
                </c:pt>
                <c:pt idx="9">
                  <c:v>4,5</c:v>
                </c:pt>
                <c:pt idx="10">
                  <c:v>5</c:v>
                </c:pt>
                <c:pt idx="11">
                  <c:v>5,5</c:v>
                </c:pt>
                <c:pt idx="12">
                  <c:v>6</c:v>
                </c:pt>
                <c:pt idx="13">
                  <c:v>6,5</c:v>
                </c:pt>
                <c:pt idx="14">
                  <c:v>7</c:v>
                </c:pt>
                <c:pt idx="15">
                  <c:v>7,5</c:v>
                </c:pt>
                <c:pt idx="16">
                  <c:v>8</c:v>
                </c:pt>
                <c:pt idx="17">
                  <c:v>8,5</c:v>
                </c:pt>
                <c:pt idx="18">
                  <c:v>9</c:v>
                </c:pt>
                <c:pt idx="19">
                  <c:v>9,5</c:v>
                </c:pt>
                <c:pt idx="20">
                  <c:v>10</c:v>
                </c:pt>
                <c:pt idx="21">
                  <c:v>10,5</c:v>
                </c:pt>
                <c:pt idx="22">
                  <c:v>11</c:v>
                </c:pt>
                <c:pt idx="23">
                  <c:v>11,5</c:v>
                </c:pt>
                <c:pt idx="24">
                  <c:v>12</c:v>
                </c:pt>
                <c:pt idx="25">
                  <c:v>12,5</c:v>
                </c:pt>
                <c:pt idx="26">
                  <c:v>13</c:v>
                </c:pt>
                <c:pt idx="27">
                  <c:v>13,5</c:v>
                </c:pt>
                <c:pt idx="28">
                  <c:v>14</c:v>
                </c:pt>
                <c:pt idx="29">
                  <c:v>14,5</c:v>
                </c:pt>
                <c:pt idx="30">
                  <c:v>15</c:v>
                </c:pt>
                <c:pt idx="31">
                  <c:v>15,5</c:v>
                </c:pt>
                <c:pt idx="32">
                  <c:v>16</c:v>
                </c:pt>
                <c:pt idx="33">
                  <c:v>16,5</c:v>
                </c:pt>
                <c:pt idx="34">
                  <c:v>17</c:v>
                </c:pt>
                <c:pt idx="35">
                  <c:v>17,5</c:v>
                </c:pt>
                <c:pt idx="36">
                  <c:v>18</c:v>
                </c:pt>
                <c:pt idx="37">
                  <c:v>18,5</c:v>
                </c:pt>
                <c:pt idx="38">
                  <c:v>19</c:v>
                </c:pt>
                <c:pt idx="39">
                  <c:v>19,5</c:v>
                </c:pt>
                <c:pt idx="40">
                  <c:v>20</c:v>
                </c:pt>
                <c:pt idx="41">
                  <c:v>20,5</c:v>
                </c:pt>
                <c:pt idx="42">
                  <c:v>21</c:v>
                </c:pt>
                <c:pt idx="43">
                  <c:v>21,5</c:v>
                </c:pt>
                <c:pt idx="44">
                  <c:v>22</c:v>
                </c:pt>
                <c:pt idx="45">
                  <c:v>22,5</c:v>
                </c:pt>
                <c:pt idx="46">
                  <c:v>23</c:v>
                </c:pt>
                <c:pt idx="47">
                  <c:v>23,5</c:v>
                </c:pt>
                <c:pt idx="48">
                  <c:v>24</c:v>
                </c:pt>
                <c:pt idx="49">
                  <c:v>24,5</c:v>
                </c:pt>
                <c:pt idx="50">
                  <c:v>25</c:v>
                </c:pt>
                <c:pt idx="51">
                  <c:v>25,5</c:v>
                </c:pt>
                <c:pt idx="52">
                  <c:v>26</c:v>
                </c:pt>
                <c:pt idx="53">
                  <c:v>26,5</c:v>
                </c:pt>
                <c:pt idx="54">
                  <c:v>27</c:v>
                </c:pt>
                <c:pt idx="55">
                  <c:v>27,5</c:v>
                </c:pt>
                <c:pt idx="56">
                  <c:v>28</c:v>
                </c:pt>
                <c:pt idx="57">
                  <c:v>28,5</c:v>
                </c:pt>
                <c:pt idx="58">
                  <c:v>29</c:v>
                </c:pt>
                <c:pt idx="59">
                  <c:v>29,5</c:v>
                </c:pt>
                <c:pt idx="60">
                  <c:v>30</c:v>
                </c:pt>
                <c:pt idx="61">
                  <c:v>30,5</c:v>
                </c:pt>
                <c:pt idx="62">
                  <c:v>31</c:v>
                </c:pt>
                <c:pt idx="63">
                  <c:v>31,5</c:v>
                </c:pt>
                <c:pt idx="64">
                  <c:v>32</c:v>
                </c:pt>
                <c:pt idx="65">
                  <c:v>32,5</c:v>
                </c:pt>
                <c:pt idx="66">
                  <c:v>33</c:v>
                </c:pt>
                <c:pt idx="67">
                  <c:v>33,5</c:v>
                </c:pt>
                <c:pt idx="68">
                  <c:v>34</c:v>
                </c:pt>
                <c:pt idx="69">
                  <c:v>34,5</c:v>
                </c:pt>
                <c:pt idx="70">
                  <c:v>35</c:v>
                </c:pt>
                <c:pt idx="71">
                  <c:v>35,5</c:v>
                </c:pt>
                <c:pt idx="72">
                  <c:v>36</c:v>
                </c:pt>
                <c:pt idx="73">
                  <c:v>36,5</c:v>
                </c:pt>
                <c:pt idx="74">
                  <c:v>37</c:v>
                </c:pt>
                <c:pt idx="75">
                  <c:v>37,5</c:v>
                </c:pt>
                <c:pt idx="76">
                  <c:v>38</c:v>
                </c:pt>
                <c:pt idx="77">
                  <c:v>38,5</c:v>
                </c:pt>
                <c:pt idx="78">
                  <c:v>39</c:v>
                </c:pt>
                <c:pt idx="79">
                  <c:v>39,5</c:v>
                </c:pt>
                <c:pt idx="80">
                  <c:v>40</c:v>
                </c:pt>
                <c:pt idx="81">
                  <c:v>40,5</c:v>
                </c:pt>
                <c:pt idx="82">
                  <c:v>41</c:v>
                </c:pt>
                <c:pt idx="83">
                  <c:v>41,5</c:v>
                </c:pt>
                <c:pt idx="84">
                  <c:v>42</c:v>
                </c:pt>
                <c:pt idx="85">
                  <c:v>42,5</c:v>
                </c:pt>
                <c:pt idx="86">
                  <c:v>43</c:v>
                </c:pt>
                <c:pt idx="87">
                  <c:v>43,5</c:v>
                </c:pt>
                <c:pt idx="88">
                  <c:v>44</c:v>
                </c:pt>
                <c:pt idx="89">
                  <c:v>44,5</c:v>
                </c:pt>
                <c:pt idx="90">
                  <c:v>45</c:v>
                </c:pt>
                <c:pt idx="91">
                  <c:v>45,5</c:v>
                </c:pt>
                <c:pt idx="92">
                  <c:v>46</c:v>
                </c:pt>
                <c:pt idx="93">
                  <c:v>46,5</c:v>
                </c:pt>
                <c:pt idx="94">
                  <c:v>47</c:v>
                </c:pt>
                <c:pt idx="95">
                  <c:v>47,5</c:v>
                </c:pt>
                <c:pt idx="96">
                  <c:v>48</c:v>
                </c:pt>
                <c:pt idx="97">
                  <c:v>48,5</c:v>
                </c:pt>
                <c:pt idx="98">
                  <c:v>49</c:v>
                </c:pt>
                <c:pt idx="99">
                  <c:v>49,5</c:v>
                </c:pt>
                <c:pt idx="100">
                  <c:v>50</c:v>
                </c:pt>
                <c:pt idx="101">
                  <c:v>50,5</c:v>
                </c:pt>
                <c:pt idx="102">
                  <c:v>51</c:v>
                </c:pt>
                <c:pt idx="103">
                  <c:v>51,5</c:v>
                </c:pt>
                <c:pt idx="104">
                  <c:v>52</c:v>
                </c:pt>
                <c:pt idx="105">
                  <c:v>52,5</c:v>
                </c:pt>
                <c:pt idx="106">
                  <c:v>53</c:v>
                </c:pt>
                <c:pt idx="107">
                  <c:v>53,5</c:v>
                </c:pt>
                <c:pt idx="108">
                  <c:v>54</c:v>
                </c:pt>
                <c:pt idx="109">
                  <c:v>54,5</c:v>
                </c:pt>
                <c:pt idx="110">
                  <c:v>55</c:v>
                </c:pt>
                <c:pt idx="111">
                  <c:v>55,5</c:v>
                </c:pt>
                <c:pt idx="112">
                  <c:v>56</c:v>
                </c:pt>
                <c:pt idx="113">
                  <c:v>56,5</c:v>
                </c:pt>
                <c:pt idx="114">
                  <c:v>57</c:v>
                </c:pt>
                <c:pt idx="115">
                  <c:v>57,5</c:v>
                </c:pt>
                <c:pt idx="116">
                  <c:v>58</c:v>
                </c:pt>
                <c:pt idx="117">
                  <c:v>58,5</c:v>
                </c:pt>
                <c:pt idx="118">
                  <c:v>59</c:v>
                </c:pt>
                <c:pt idx="119">
                  <c:v>59,5</c:v>
                </c:pt>
                <c:pt idx="120">
                  <c:v>1 час</c:v>
                </c:pt>
                <c:pt idx="121">
                  <c:v>1 час, 30сек</c:v>
                </c:pt>
                <c:pt idx="122">
                  <c:v>1час, 1 мин</c:v>
                </c:pt>
                <c:pt idx="123">
                  <c:v>61,5</c:v>
                </c:pt>
                <c:pt idx="124">
                  <c:v>62</c:v>
                </c:pt>
                <c:pt idx="125">
                  <c:v>62,5</c:v>
                </c:pt>
              </c:strCache>
            </c:strRef>
          </c:xVal>
          <c:yVal>
            <c:numRef>
              <c:f>Лист1!$N$5:$N$130</c:f>
              <c:numCache>
                <c:formatCode>General</c:formatCode>
                <c:ptCount val="126"/>
                <c:pt idx="0">
                  <c:v>0</c:v>
                </c:pt>
                <c:pt idx="1">
                  <c:v>0.32100000000000001</c:v>
                </c:pt>
                <c:pt idx="2">
                  <c:v>0.32900000000000001</c:v>
                </c:pt>
                <c:pt idx="3">
                  <c:v>0.35</c:v>
                </c:pt>
                <c:pt idx="4">
                  <c:v>0.39800000000000002</c:v>
                </c:pt>
                <c:pt idx="5">
                  <c:v>0.41199999999999998</c:v>
                </c:pt>
                <c:pt idx="6">
                  <c:v>0.41899999999999998</c:v>
                </c:pt>
                <c:pt idx="7">
                  <c:v>0.42699999999999999</c:v>
                </c:pt>
                <c:pt idx="8">
                  <c:v>0.42099999999999999</c:v>
                </c:pt>
                <c:pt idx="9">
                  <c:v>0.42899999999999999</c:v>
                </c:pt>
                <c:pt idx="10">
                  <c:v>0.43</c:v>
                </c:pt>
                <c:pt idx="11">
                  <c:v>0.45</c:v>
                </c:pt>
                <c:pt idx="12">
                  <c:v>0.47</c:v>
                </c:pt>
                <c:pt idx="13">
                  <c:v>0.47599999999999998</c:v>
                </c:pt>
                <c:pt idx="14">
                  <c:v>0.51900000000000002</c:v>
                </c:pt>
                <c:pt idx="15">
                  <c:v>0.52100000000000002</c:v>
                </c:pt>
                <c:pt idx="16">
                  <c:v>0.46100000000000002</c:v>
                </c:pt>
                <c:pt idx="17">
                  <c:v>0.50900000000000001</c:v>
                </c:pt>
                <c:pt idx="18">
                  <c:v>0.47</c:v>
                </c:pt>
                <c:pt idx="19">
                  <c:v>0.48799999999999999</c:v>
                </c:pt>
                <c:pt idx="20">
                  <c:v>0.496</c:v>
                </c:pt>
                <c:pt idx="21">
                  <c:v>0.497</c:v>
                </c:pt>
                <c:pt idx="22">
                  <c:v>0.49099999999999999</c:v>
                </c:pt>
                <c:pt idx="23">
                  <c:v>0.495</c:v>
                </c:pt>
                <c:pt idx="24">
                  <c:v>0.51100000000000001</c:v>
                </c:pt>
                <c:pt idx="25">
                  <c:v>0.52600000000000002</c:v>
                </c:pt>
                <c:pt idx="26">
                  <c:v>0.53100000000000003</c:v>
                </c:pt>
                <c:pt idx="27">
                  <c:v>0.53400000000000003</c:v>
                </c:pt>
                <c:pt idx="28">
                  <c:v>0.54100000000000004</c:v>
                </c:pt>
                <c:pt idx="29">
                  <c:v>0.55500000000000005</c:v>
                </c:pt>
                <c:pt idx="30">
                  <c:v>0.56799999999999995</c:v>
                </c:pt>
                <c:pt idx="31">
                  <c:v>0.56499999999999995</c:v>
                </c:pt>
                <c:pt idx="32">
                  <c:v>0.58199999999999996</c:v>
                </c:pt>
                <c:pt idx="33">
                  <c:v>0.60599999999999998</c:v>
                </c:pt>
                <c:pt idx="34">
                  <c:v>0.61</c:v>
                </c:pt>
                <c:pt idx="35">
                  <c:v>0.61899999999999999</c:v>
                </c:pt>
                <c:pt idx="36">
                  <c:v>0.625</c:v>
                </c:pt>
                <c:pt idx="37">
                  <c:v>0.63100000000000001</c:v>
                </c:pt>
                <c:pt idx="38">
                  <c:v>0.64200000000000002</c:v>
                </c:pt>
                <c:pt idx="39">
                  <c:v>0.64400000000000002</c:v>
                </c:pt>
                <c:pt idx="40">
                  <c:v>0.66100000000000003</c:v>
                </c:pt>
                <c:pt idx="41">
                  <c:v>0.65900000000000003</c:v>
                </c:pt>
                <c:pt idx="42">
                  <c:v>0.67500000000000004</c:v>
                </c:pt>
                <c:pt idx="43">
                  <c:v>0.68799999999999994</c:v>
                </c:pt>
                <c:pt idx="44">
                  <c:v>0.69799999999999995</c:v>
                </c:pt>
                <c:pt idx="45">
                  <c:v>0.70699999999999996</c:v>
                </c:pt>
                <c:pt idx="46">
                  <c:v>0.71499999999999997</c:v>
                </c:pt>
                <c:pt idx="47">
                  <c:v>0.74</c:v>
                </c:pt>
                <c:pt idx="48">
                  <c:v>0.749</c:v>
                </c:pt>
                <c:pt idx="49">
                  <c:v>0.754</c:v>
                </c:pt>
                <c:pt idx="50">
                  <c:v>0.77300000000000002</c:v>
                </c:pt>
                <c:pt idx="51">
                  <c:v>0.78600000000000003</c:v>
                </c:pt>
                <c:pt idx="52">
                  <c:v>0.79800000000000004</c:v>
                </c:pt>
                <c:pt idx="53">
                  <c:v>0.81399999999999995</c:v>
                </c:pt>
                <c:pt idx="54">
                  <c:v>0.83</c:v>
                </c:pt>
                <c:pt idx="55">
                  <c:v>0.84</c:v>
                </c:pt>
                <c:pt idx="56">
                  <c:v>0.84699999999999998</c:v>
                </c:pt>
                <c:pt idx="57">
                  <c:v>0.85499999999999998</c:v>
                </c:pt>
                <c:pt idx="58">
                  <c:v>0.87</c:v>
                </c:pt>
                <c:pt idx="59">
                  <c:v>0.88500000000000001</c:v>
                </c:pt>
                <c:pt idx="60">
                  <c:v>0.89600000000000002</c:v>
                </c:pt>
                <c:pt idx="61">
                  <c:v>0.90500000000000003</c:v>
                </c:pt>
                <c:pt idx="62">
                  <c:v>0.91900000000000004</c:v>
                </c:pt>
                <c:pt idx="63">
                  <c:v>0.93100000000000005</c:v>
                </c:pt>
                <c:pt idx="64">
                  <c:v>0.93799999999999994</c:v>
                </c:pt>
                <c:pt idx="65">
                  <c:v>0.95</c:v>
                </c:pt>
                <c:pt idx="66">
                  <c:v>0.96599999999999997</c:v>
                </c:pt>
                <c:pt idx="67">
                  <c:v>0.97599999999999998</c:v>
                </c:pt>
                <c:pt idx="68">
                  <c:v>0.98799999999999999</c:v>
                </c:pt>
                <c:pt idx="69">
                  <c:v>1.004</c:v>
                </c:pt>
                <c:pt idx="70">
                  <c:v>1.018</c:v>
                </c:pt>
                <c:pt idx="71">
                  <c:v>1.0209999999999999</c:v>
                </c:pt>
                <c:pt idx="72">
                  <c:v>1.036</c:v>
                </c:pt>
                <c:pt idx="73">
                  <c:v>1.052</c:v>
                </c:pt>
                <c:pt idx="74">
                  <c:v>1.0640000000000001</c:v>
                </c:pt>
                <c:pt idx="75">
                  <c:v>1.0720000000000001</c:v>
                </c:pt>
                <c:pt idx="76">
                  <c:v>1.08</c:v>
                </c:pt>
                <c:pt idx="77">
                  <c:v>1.101</c:v>
                </c:pt>
                <c:pt idx="78">
                  <c:v>1.111</c:v>
                </c:pt>
                <c:pt idx="79">
                  <c:v>1.119</c:v>
                </c:pt>
                <c:pt idx="80">
                  <c:v>1.1379999999999999</c:v>
                </c:pt>
                <c:pt idx="81">
                  <c:v>1.1539999999999999</c:v>
                </c:pt>
                <c:pt idx="82">
                  <c:v>1.161</c:v>
                </c:pt>
                <c:pt idx="83">
                  <c:v>1.171</c:v>
                </c:pt>
                <c:pt idx="84">
                  <c:v>1.19</c:v>
                </c:pt>
                <c:pt idx="85">
                  <c:v>1.204</c:v>
                </c:pt>
                <c:pt idx="86">
                  <c:v>1.2130000000000001</c:v>
                </c:pt>
                <c:pt idx="87">
                  <c:v>1.23</c:v>
                </c:pt>
                <c:pt idx="88">
                  <c:v>1.24</c:v>
                </c:pt>
                <c:pt idx="89">
                  <c:v>1.2529999999999999</c:v>
                </c:pt>
                <c:pt idx="90">
                  <c:v>1.2609999999999999</c:v>
                </c:pt>
                <c:pt idx="91">
                  <c:v>1.2769999999999999</c:v>
                </c:pt>
                <c:pt idx="92">
                  <c:v>1.288</c:v>
                </c:pt>
                <c:pt idx="93">
                  <c:v>1.3029999999999999</c:v>
                </c:pt>
                <c:pt idx="94">
                  <c:v>1.3160000000000001</c:v>
                </c:pt>
                <c:pt idx="95">
                  <c:v>1.3260000000000001</c:v>
                </c:pt>
                <c:pt idx="96">
                  <c:v>1.341</c:v>
                </c:pt>
                <c:pt idx="97">
                  <c:v>1.3560000000000001</c:v>
                </c:pt>
                <c:pt idx="98">
                  <c:v>1.37</c:v>
                </c:pt>
                <c:pt idx="99">
                  <c:v>1.377</c:v>
                </c:pt>
                <c:pt idx="100">
                  <c:v>1.39</c:v>
                </c:pt>
                <c:pt idx="101">
                  <c:v>1.4</c:v>
                </c:pt>
                <c:pt idx="102">
                  <c:v>1.41</c:v>
                </c:pt>
                <c:pt idx="103">
                  <c:v>1.4279999999999999</c:v>
                </c:pt>
                <c:pt idx="104">
                  <c:v>1.4370000000000001</c:v>
                </c:pt>
                <c:pt idx="105">
                  <c:v>1.45</c:v>
                </c:pt>
                <c:pt idx="106">
                  <c:v>1.4670000000000001</c:v>
                </c:pt>
                <c:pt idx="107">
                  <c:v>1.4770000000000001</c:v>
                </c:pt>
                <c:pt idx="108">
                  <c:v>1.494</c:v>
                </c:pt>
                <c:pt idx="109">
                  <c:v>1.502</c:v>
                </c:pt>
                <c:pt idx="110">
                  <c:v>1.5169999999999999</c:v>
                </c:pt>
                <c:pt idx="111">
                  <c:v>1.53</c:v>
                </c:pt>
                <c:pt idx="112">
                  <c:v>1.542</c:v>
                </c:pt>
                <c:pt idx="113">
                  <c:v>1.5620000000000001</c:v>
                </c:pt>
                <c:pt idx="114">
                  <c:v>1.571</c:v>
                </c:pt>
                <c:pt idx="115">
                  <c:v>1.5840000000000001</c:v>
                </c:pt>
                <c:pt idx="116">
                  <c:v>1.5860000000000001</c:v>
                </c:pt>
                <c:pt idx="117">
                  <c:v>1.6060000000000001</c:v>
                </c:pt>
                <c:pt idx="118">
                  <c:v>1.609</c:v>
                </c:pt>
                <c:pt idx="119">
                  <c:v>1.609</c:v>
                </c:pt>
                <c:pt idx="120">
                  <c:v>1.609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97B-4D88-B8E6-1B5690A426B9}"/>
            </c:ext>
          </c:extLst>
        </c:ser>
        <c:ser>
          <c:idx val="2"/>
          <c:order val="2"/>
          <c:tx>
            <c:v>pH 7.0</c:v>
          </c:tx>
          <c:marker>
            <c:symbol val="none"/>
          </c:marker>
          <c:xVal>
            <c:strRef>
              <c:f>Лист1!$L$5:$L$130</c:f>
              <c:strCache>
                <c:ptCount val="126"/>
                <c:pt idx="0">
                  <c:v>0</c:v>
                </c:pt>
                <c:pt idx="1">
                  <c:v>0,5</c:v>
                </c:pt>
                <c:pt idx="2">
                  <c:v>1</c:v>
                </c:pt>
                <c:pt idx="3">
                  <c:v>1,5</c:v>
                </c:pt>
                <c:pt idx="4">
                  <c:v>2</c:v>
                </c:pt>
                <c:pt idx="5">
                  <c:v>2,5</c:v>
                </c:pt>
                <c:pt idx="6">
                  <c:v>3</c:v>
                </c:pt>
                <c:pt idx="7">
                  <c:v>3,5</c:v>
                </c:pt>
                <c:pt idx="8">
                  <c:v>4</c:v>
                </c:pt>
                <c:pt idx="9">
                  <c:v>4,5</c:v>
                </c:pt>
                <c:pt idx="10">
                  <c:v>5</c:v>
                </c:pt>
                <c:pt idx="11">
                  <c:v>5,5</c:v>
                </c:pt>
                <c:pt idx="12">
                  <c:v>6</c:v>
                </c:pt>
                <c:pt idx="13">
                  <c:v>6,5</c:v>
                </c:pt>
                <c:pt idx="14">
                  <c:v>7</c:v>
                </c:pt>
                <c:pt idx="15">
                  <c:v>7,5</c:v>
                </c:pt>
                <c:pt idx="16">
                  <c:v>8</c:v>
                </c:pt>
                <c:pt idx="17">
                  <c:v>8,5</c:v>
                </c:pt>
                <c:pt idx="18">
                  <c:v>9</c:v>
                </c:pt>
                <c:pt idx="19">
                  <c:v>9,5</c:v>
                </c:pt>
                <c:pt idx="20">
                  <c:v>10</c:v>
                </c:pt>
                <c:pt idx="21">
                  <c:v>10,5</c:v>
                </c:pt>
                <c:pt idx="22">
                  <c:v>11</c:v>
                </c:pt>
                <c:pt idx="23">
                  <c:v>11,5</c:v>
                </c:pt>
                <c:pt idx="24">
                  <c:v>12</c:v>
                </c:pt>
                <c:pt idx="25">
                  <c:v>12,5</c:v>
                </c:pt>
                <c:pt idx="26">
                  <c:v>13</c:v>
                </c:pt>
                <c:pt idx="27">
                  <c:v>13,5</c:v>
                </c:pt>
                <c:pt idx="28">
                  <c:v>14</c:v>
                </c:pt>
                <c:pt idx="29">
                  <c:v>14,5</c:v>
                </c:pt>
                <c:pt idx="30">
                  <c:v>15</c:v>
                </c:pt>
                <c:pt idx="31">
                  <c:v>15,5</c:v>
                </c:pt>
                <c:pt idx="32">
                  <c:v>16</c:v>
                </c:pt>
                <c:pt idx="33">
                  <c:v>16,5</c:v>
                </c:pt>
                <c:pt idx="34">
                  <c:v>17</c:v>
                </c:pt>
                <c:pt idx="35">
                  <c:v>17,5</c:v>
                </c:pt>
                <c:pt idx="36">
                  <c:v>18</c:v>
                </c:pt>
                <c:pt idx="37">
                  <c:v>18,5</c:v>
                </c:pt>
                <c:pt idx="38">
                  <c:v>19</c:v>
                </c:pt>
                <c:pt idx="39">
                  <c:v>19,5</c:v>
                </c:pt>
                <c:pt idx="40">
                  <c:v>20</c:v>
                </c:pt>
                <c:pt idx="41">
                  <c:v>20,5</c:v>
                </c:pt>
                <c:pt idx="42">
                  <c:v>21</c:v>
                </c:pt>
                <c:pt idx="43">
                  <c:v>21,5</c:v>
                </c:pt>
                <c:pt idx="44">
                  <c:v>22</c:v>
                </c:pt>
                <c:pt idx="45">
                  <c:v>22,5</c:v>
                </c:pt>
                <c:pt idx="46">
                  <c:v>23</c:v>
                </c:pt>
                <c:pt idx="47">
                  <c:v>23,5</c:v>
                </c:pt>
                <c:pt idx="48">
                  <c:v>24</c:v>
                </c:pt>
                <c:pt idx="49">
                  <c:v>24,5</c:v>
                </c:pt>
                <c:pt idx="50">
                  <c:v>25</c:v>
                </c:pt>
                <c:pt idx="51">
                  <c:v>25,5</c:v>
                </c:pt>
                <c:pt idx="52">
                  <c:v>26</c:v>
                </c:pt>
                <c:pt idx="53">
                  <c:v>26,5</c:v>
                </c:pt>
                <c:pt idx="54">
                  <c:v>27</c:v>
                </c:pt>
                <c:pt idx="55">
                  <c:v>27,5</c:v>
                </c:pt>
                <c:pt idx="56">
                  <c:v>28</c:v>
                </c:pt>
                <c:pt idx="57">
                  <c:v>28,5</c:v>
                </c:pt>
                <c:pt idx="58">
                  <c:v>29</c:v>
                </c:pt>
                <c:pt idx="59">
                  <c:v>29,5</c:v>
                </c:pt>
                <c:pt idx="60">
                  <c:v>30</c:v>
                </c:pt>
                <c:pt idx="61">
                  <c:v>30,5</c:v>
                </c:pt>
                <c:pt idx="62">
                  <c:v>31</c:v>
                </c:pt>
                <c:pt idx="63">
                  <c:v>31,5</c:v>
                </c:pt>
                <c:pt idx="64">
                  <c:v>32</c:v>
                </c:pt>
                <c:pt idx="65">
                  <c:v>32,5</c:v>
                </c:pt>
                <c:pt idx="66">
                  <c:v>33</c:v>
                </c:pt>
                <c:pt idx="67">
                  <c:v>33,5</c:v>
                </c:pt>
                <c:pt idx="68">
                  <c:v>34</c:v>
                </c:pt>
                <c:pt idx="69">
                  <c:v>34,5</c:v>
                </c:pt>
                <c:pt idx="70">
                  <c:v>35</c:v>
                </c:pt>
                <c:pt idx="71">
                  <c:v>35,5</c:v>
                </c:pt>
                <c:pt idx="72">
                  <c:v>36</c:v>
                </c:pt>
                <c:pt idx="73">
                  <c:v>36,5</c:v>
                </c:pt>
                <c:pt idx="74">
                  <c:v>37</c:v>
                </c:pt>
                <c:pt idx="75">
                  <c:v>37,5</c:v>
                </c:pt>
                <c:pt idx="76">
                  <c:v>38</c:v>
                </c:pt>
                <c:pt idx="77">
                  <c:v>38,5</c:v>
                </c:pt>
                <c:pt idx="78">
                  <c:v>39</c:v>
                </c:pt>
                <c:pt idx="79">
                  <c:v>39,5</c:v>
                </c:pt>
                <c:pt idx="80">
                  <c:v>40</c:v>
                </c:pt>
                <c:pt idx="81">
                  <c:v>40,5</c:v>
                </c:pt>
                <c:pt idx="82">
                  <c:v>41</c:v>
                </c:pt>
                <c:pt idx="83">
                  <c:v>41,5</c:v>
                </c:pt>
                <c:pt idx="84">
                  <c:v>42</c:v>
                </c:pt>
                <c:pt idx="85">
                  <c:v>42,5</c:v>
                </c:pt>
                <c:pt idx="86">
                  <c:v>43</c:v>
                </c:pt>
                <c:pt idx="87">
                  <c:v>43,5</c:v>
                </c:pt>
                <c:pt idx="88">
                  <c:v>44</c:v>
                </c:pt>
                <c:pt idx="89">
                  <c:v>44,5</c:v>
                </c:pt>
                <c:pt idx="90">
                  <c:v>45</c:v>
                </c:pt>
                <c:pt idx="91">
                  <c:v>45,5</c:v>
                </c:pt>
                <c:pt idx="92">
                  <c:v>46</c:v>
                </c:pt>
                <c:pt idx="93">
                  <c:v>46,5</c:v>
                </c:pt>
                <c:pt idx="94">
                  <c:v>47</c:v>
                </c:pt>
                <c:pt idx="95">
                  <c:v>47,5</c:v>
                </c:pt>
                <c:pt idx="96">
                  <c:v>48</c:v>
                </c:pt>
                <c:pt idx="97">
                  <c:v>48,5</c:v>
                </c:pt>
                <c:pt idx="98">
                  <c:v>49</c:v>
                </c:pt>
                <c:pt idx="99">
                  <c:v>49,5</c:v>
                </c:pt>
                <c:pt idx="100">
                  <c:v>50</c:v>
                </c:pt>
                <c:pt idx="101">
                  <c:v>50,5</c:v>
                </c:pt>
                <c:pt idx="102">
                  <c:v>51</c:v>
                </c:pt>
                <c:pt idx="103">
                  <c:v>51,5</c:v>
                </c:pt>
                <c:pt idx="104">
                  <c:v>52</c:v>
                </c:pt>
                <c:pt idx="105">
                  <c:v>52,5</c:v>
                </c:pt>
                <c:pt idx="106">
                  <c:v>53</c:v>
                </c:pt>
                <c:pt idx="107">
                  <c:v>53,5</c:v>
                </c:pt>
                <c:pt idx="108">
                  <c:v>54</c:v>
                </c:pt>
                <c:pt idx="109">
                  <c:v>54,5</c:v>
                </c:pt>
                <c:pt idx="110">
                  <c:v>55</c:v>
                </c:pt>
                <c:pt idx="111">
                  <c:v>55,5</c:v>
                </c:pt>
                <c:pt idx="112">
                  <c:v>56</c:v>
                </c:pt>
                <c:pt idx="113">
                  <c:v>56,5</c:v>
                </c:pt>
                <c:pt idx="114">
                  <c:v>57</c:v>
                </c:pt>
                <c:pt idx="115">
                  <c:v>57,5</c:v>
                </c:pt>
                <c:pt idx="116">
                  <c:v>58</c:v>
                </c:pt>
                <c:pt idx="117">
                  <c:v>58,5</c:v>
                </c:pt>
                <c:pt idx="118">
                  <c:v>59</c:v>
                </c:pt>
                <c:pt idx="119">
                  <c:v>59,5</c:v>
                </c:pt>
                <c:pt idx="120">
                  <c:v>1 час</c:v>
                </c:pt>
                <c:pt idx="121">
                  <c:v>1 час, 30сек</c:v>
                </c:pt>
                <c:pt idx="122">
                  <c:v>1час, 1 мин</c:v>
                </c:pt>
                <c:pt idx="123">
                  <c:v>61,5</c:v>
                </c:pt>
                <c:pt idx="124">
                  <c:v>62</c:v>
                </c:pt>
                <c:pt idx="125">
                  <c:v>62,5</c:v>
                </c:pt>
              </c:strCache>
            </c:strRef>
          </c:xVal>
          <c:yVal>
            <c:numRef>
              <c:f>Лист1!$O$5:$O$130</c:f>
              <c:numCache>
                <c:formatCode>General</c:formatCode>
                <c:ptCount val="126"/>
                <c:pt idx="0">
                  <c:v>0</c:v>
                </c:pt>
                <c:pt idx="1">
                  <c:v>0.24</c:v>
                </c:pt>
                <c:pt idx="2">
                  <c:v>0.248</c:v>
                </c:pt>
                <c:pt idx="3">
                  <c:v>0.25</c:v>
                </c:pt>
                <c:pt idx="4">
                  <c:v>0.26</c:v>
                </c:pt>
                <c:pt idx="5">
                  <c:v>0.27</c:v>
                </c:pt>
                <c:pt idx="6">
                  <c:v>0.28000000000000003</c:v>
                </c:pt>
                <c:pt idx="7">
                  <c:v>0.28899999999999998</c:v>
                </c:pt>
                <c:pt idx="8">
                  <c:v>0.28999999999999998</c:v>
                </c:pt>
                <c:pt idx="9">
                  <c:v>0.3</c:v>
                </c:pt>
                <c:pt idx="10">
                  <c:v>0.30499999999999999</c:v>
                </c:pt>
                <c:pt idx="11">
                  <c:v>0.31</c:v>
                </c:pt>
                <c:pt idx="12">
                  <c:v>0.318</c:v>
                </c:pt>
                <c:pt idx="13">
                  <c:v>0.32</c:v>
                </c:pt>
                <c:pt idx="14">
                  <c:v>0.34</c:v>
                </c:pt>
                <c:pt idx="15">
                  <c:v>0.34799999999999998</c:v>
                </c:pt>
                <c:pt idx="16">
                  <c:v>0.35</c:v>
                </c:pt>
                <c:pt idx="17">
                  <c:v>0.38</c:v>
                </c:pt>
                <c:pt idx="18">
                  <c:v>0.39700000000000002</c:v>
                </c:pt>
                <c:pt idx="19">
                  <c:v>0.40500000000000003</c:v>
                </c:pt>
                <c:pt idx="20">
                  <c:v>0.41699999999999998</c:v>
                </c:pt>
                <c:pt idx="21">
                  <c:v>0.42899999999999999</c:v>
                </c:pt>
                <c:pt idx="22">
                  <c:v>0.45</c:v>
                </c:pt>
                <c:pt idx="23">
                  <c:v>0.47</c:v>
                </c:pt>
                <c:pt idx="24">
                  <c:v>0.48</c:v>
                </c:pt>
                <c:pt idx="25">
                  <c:v>0.48499999999999999</c:v>
                </c:pt>
                <c:pt idx="26">
                  <c:v>0.49399999999999999</c:v>
                </c:pt>
                <c:pt idx="27">
                  <c:v>0.52900000000000003</c:v>
                </c:pt>
                <c:pt idx="28">
                  <c:v>0.54</c:v>
                </c:pt>
                <c:pt idx="29">
                  <c:v>0.56499999999999995</c:v>
                </c:pt>
                <c:pt idx="30">
                  <c:v>0.54800000000000004</c:v>
                </c:pt>
                <c:pt idx="31">
                  <c:v>0.53800000000000003</c:v>
                </c:pt>
                <c:pt idx="32">
                  <c:v>0.53900000000000003</c:v>
                </c:pt>
                <c:pt idx="33">
                  <c:v>0.55000000000000004</c:v>
                </c:pt>
                <c:pt idx="34">
                  <c:v>0.56399999999999995</c:v>
                </c:pt>
                <c:pt idx="35">
                  <c:v>0.55500000000000005</c:v>
                </c:pt>
                <c:pt idx="36">
                  <c:v>0.54600000000000004</c:v>
                </c:pt>
                <c:pt idx="37">
                  <c:v>0.53900000000000003</c:v>
                </c:pt>
                <c:pt idx="38">
                  <c:v>0.55300000000000005</c:v>
                </c:pt>
                <c:pt idx="39">
                  <c:v>0.56200000000000006</c:v>
                </c:pt>
                <c:pt idx="40">
                  <c:v>0.57399999999999995</c:v>
                </c:pt>
                <c:pt idx="41">
                  <c:v>0.57199999999999995</c:v>
                </c:pt>
                <c:pt idx="42">
                  <c:v>0.56599999999999995</c:v>
                </c:pt>
                <c:pt idx="43">
                  <c:v>0.56000000000000005</c:v>
                </c:pt>
                <c:pt idx="44">
                  <c:v>0.57999999999999996</c:v>
                </c:pt>
                <c:pt idx="45">
                  <c:v>0.58299999999999996</c:v>
                </c:pt>
                <c:pt idx="46">
                  <c:v>0.59899999999999998</c:v>
                </c:pt>
                <c:pt idx="47">
                  <c:v>0.60499999999999998</c:v>
                </c:pt>
                <c:pt idx="48">
                  <c:v>0.60199999999999998</c:v>
                </c:pt>
                <c:pt idx="49">
                  <c:v>0.58699999999999997</c:v>
                </c:pt>
                <c:pt idx="50">
                  <c:v>0.59499999999999997</c:v>
                </c:pt>
                <c:pt idx="51">
                  <c:v>0.60499999999999998</c:v>
                </c:pt>
                <c:pt idx="52">
                  <c:v>0.59899999999999998</c:v>
                </c:pt>
                <c:pt idx="53">
                  <c:v>0.60399999999999998</c:v>
                </c:pt>
                <c:pt idx="54">
                  <c:v>0.60799999999999998</c:v>
                </c:pt>
                <c:pt idx="55">
                  <c:v>0.621</c:v>
                </c:pt>
                <c:pt idx="56">
                  <c:v>0.62</c:v>
                </c:pt>
                <c:pt idx="57">
                  <c:v>0.63600000000000001</c:v>
                </c:pt>
                <c:pt idx="58">
                  <c:v>0.63600000000000001</c:v>
                </c:pt>
                <c:pt idx="59">
                  <c:v>0.64600000000000002</c:v>
                </c:pt>
                <c:pt idx="60">
                  <c:v>0.64700000000000002</c:v>
                </c:pt>
                <c:pt idx="61">
                  <c:v>0.64900000000000002</c:v>
                </c:pt>
                <c:pt idx="62">
                  <c:v>0.65500000000000003</c:v>
                </c:pt>
                <c:pt idx="63">
                  <c:v>0.66400000000000003</c:v>
                </c:pt>
                <c:pt idx="64">
                  <c:v>0.66300000000000003</c:v>
                </c:pt>
                <c:pt idx="65">
                  <c:v>0.66700000000000004</c:v>
                </c:pt>
                <c:pt idx="66">
                  <c:v>0.66400000000000003</c:v>
                </c:pt>
                <c:pt idx="67">
                  <c:v>0.67</c:v>
                </c:pt>
                <c:pt idx="68">
                  <c:v>0.67100000000000004</c:v>
                </c:pt>
                <c:pt idx="69">
                  <c:v>0.68200000000000005</c:v>
                </c:pt>
                <c:pt idx="70">
                  <c:v>0.68100000000000005</c:v>
                </c:pt>
                <c:pt idx="71">
                  <c:v>0.69299999999999995</c:v>
                </c:pt>
                <c:pt idx="72">
                  <c:v>0.7</c:v>
                </c:pt>
                <c:pt idx="73">
                  <c:v>0.70399999999999996</c:v>
                </c:pt>
                <c:pt idx="74">
                  <c:v>0.71799999999999997</c:v>
                </c:pt>
                <c:pt idx="75">
                  <c:v>0.71599999999999997</c:v>
                </c:pt>
                <c:pt idx="76">
                  <c:v>0.72199999999999998</c:v>
                </c:pt>
                <c:pt idx="77">
                  <c:v>0.71899999999999997</c:v>
                </c:pt>
                <c:pt idx="78">
                  <c:v>0.72299999999999998</c:v>
                </c:pt>
                <c:pt idx="79">
                  <c:v>0.73699999999999999</c:v>
                </c:pt>
                <c:pt idx="80">
                  <c:v>0.73</c:v>
                </c:pt>
                <c:pt idx="81">
                  <c:v>0.73799999999999999</c:v>
                </c:pt>
                <c:pt idx="82">
                  <c:v>0.747</c:v>
                </c:pt>
                <c:pt idx="83">
                  <c:v>0.73799999999999999</c:v>
                </c:pt>
                <c:pt idx="84">
                  <c:v>0.75900000000000001</c:v>
                </c:pt>
                <c:pt idx="85">
                  <c:v>0.76400000000000001</c:v>
                </c:pt>
                <c:pt idx="86">
                  <c:v>0.752</c:v>
                </c:pt>
                <c:pt idx="87">
                  <c:v>0.76900000000000002</c:v>
                </c:pt>
                <c:pt idx="88">
                  <c:v>0.77700000000000002</c:v>
                </c:pt>
                <c:pt idx="89">
                  <c:v>0.77600000000000002</c:v>
                </c:pt>
                <c:pt idx="90">
                  <c:v>0.78500000000000003</c:v>
                </c:pt>
                <c:pt idx="91">
                  <c:v>0.78500000000000003</c:v>
                </c:pt>
                <c:pt idx="92">
                  <c:v>0.77800000000000002</c:v>
                </c:pt>
                <c:pt idx="93">
                  <c:v>0.79400000000000004</c:v>
                </c:pt>
                <c:pt idx="94">
                  <c:v>0.79800000000000004</c:v>
                </c:pt>
                <c:pt idx="95">
                  <c:v>0.79300000000000004</c:v>
                </c:pt>
                <c:pt idx="96">
                  <c:v>0.80200000000000005</c:v>
                </c:pt>
                <c:pt idx="97">
                  <c:v>0.82099999999999995</c:v>
                </c:pt>
                <c:pt idx="98">
                  <c:v>0.81899999999999995</c:v>
                </c:pt>
                <c:pt idx="99">
                  <c:v>0.82499999999999996</c:v>
                </c:pt>
                <c:pt idx="100">
                  <c:v>0.82899999999999996</c:v>
                </c:pt>
                <c:pt idx="101">
                  <c:v>0.83499999999999996</c:v>
                </c:pt>
                <c:pt idx="102">
                  <c:v>0.84099999999999997</c:v>
                </c:pt>
                <c:pt idx="103">
                  <c:v>0.84899999999999998</c:v>
                </c:pt>
                <c:pt idx="104">
                  <c:v>0.84899999999999998</c:v>
                </c:pt>
                <c:pt idx="105">
                  <c:v>0.85099999999999998</c:v>
                </c:pt>
                <c:pt idx="106">
                  <c:v>0.85299999999999998</c:v>
                </c:pt>
                <c:pt idx="107">
                  <c:v>0.85299999999999998</c:v>
                </c:pt>
                <c:pt idx="108">
                  <c:v>0.85699999999999998</c:v>
                </c:pt>
                <c:pt idx="109">
                  <c:v>0.86</c:v>
                </c:pt>
                <c:pt idx="110">
                  <c:v>0.876</c:v>
                </c:pt>
                <c:pt idx="111">
                  <c:v>0.877</c:v>
                </c:pt>
                <c:pt idx="112">
                  <c:v>0.872</c:v>
                </c:pt>
                <c:pt idx="113">
                  <c:v>0.871</c:v>
                </c:pt>
                <c:pt idx="114">
                  <c:v>0.88600000000000001</c:v>
                </c:pt>
                <c:pt idx="115">
                  <c:v>0.89400000000000002</c:v>
                </c:pt>
                <c:pt idx="116">
                  <c:v>0.9</c:v>
                </c:pt>
                <c:pt idx="117">
                  <c:v>0.90500000000000003</c:v>
                </c:pt>
                <c:pt idx="118">
                  <c:v>0.90600000000000003</c:v>
                </c:pt>
                <c:pt idx="119">
                  <c:v>0.90100000000000002</c:v>
                </c:pt>
                <c:pt idx="120">
                  <c:v>0.90800000000000003</c:v>
                </c:pt>
                <c:pt idx="121">
                  <c:v>0.90700000000000003</c:v>
                </c:pt>
                <c:pt idx="122">
                  <c:v>0.91300000000000003</c:v>
                </c:pt>
                <c:pt idx="123">
                  <c:v>0.92500000000000004</c:v>
                </c:pt>
                <c:pt idx="124">
                  <c:v>0.93</c:v>
                </c:pt>
                <c:pt idx="125">
                  <c:v>0.93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97B-4D88-B8E6-1B5690A426B9}"/>
            </c:ext>
          </c:extLst>
        </c:ser>
        <c:ser>
          <c:idx val="3"/>
          <c:order val="3"/>
          <c:tx>
            <c:v>pH 7.2</c:v>
          </c:tx>
          <c:marker>
            <c:symbol val="none"/>
          </c:marker>
          <c:xVal>
            <c:strRef>
              <c:f>Лист1!$L$5:$L$130</c:f>
              <c:strCache>
                <c:ptCount val="126"/>
                <c:pt idx="0">
                  <c:v>0</c:v>
                </c:pt>
                <c:pt idx="1">
                  <c:v>0,5</c:v>
                </c:pt>
                <c:pt idx="2">
                  <c:v>1</c:v>
                </c:pt>
                <c:pt idx="3">
                  <c:v>1,5</c:v>
                </c:pt>
                <c:pt idx="4">
                  <c:v>2</c:v>
                </c:pt>
                <c:pt idx="5">
                  <c:v>2,5</c:v>
                </c:pt>
                <c:pt idx="6">
                  <c:v>3</c:v>
                </c:pt>
                <c:pt idx="7">
                  <c:v>3,5</c:v>
                </c:pt>
                <c:pt idx="8">
                  <c:v>4</c:v>
                </c:pt>
                <c:pt idx="9">
                  <c:v>4,5</c:v>
                </c:pt>
                <c:pt idx="10">
                  <c:v>5</c:v>
                </c:pt>
                <c:pt idx="11">
                  <c:v>5,5</c:v>
                </c:pt>
                <c:pt idx="12">
                  <c:v>6</c:v>
                </c:pt>
                <c:pt idx="13">
                  <c:v>6,5</c:v>
                </c:pt>
                <c:pt idx="14">
                  <c:v>7</c:v>
                </c:pt>
                <c:pt idx="15">
                  <c:v>7,5</c:v>
                </c:pt>
                <c:pt idx="16">
                  <c:v>8</c:v>
                </c:pt>
                <c:pt idx="17">
                  <c:v>8,5</c:v>
                </c:pt>
                <c:pt idx="18">
                  <c:v>9</c:v>
                </c:pt>
                <c:pt idx="19">
                  <c:v>9,5</c:v>
                </c:pt>
                <c:pt idx="20">
                  <c:v>10</c:v>
                </c:pt>
                <c:pt idx="21">
                  <c:v>10,5</c:v>
                </c:pt>
                <c:pt idx="22">
                  <c:v>11</c:v>
                </c:pt>
                <c:pt idx="23">
                  <c:v>11,5</c:v>
                </c:pt>
                <c:pt idx="24">
                  <c:v>12</c:v>
                </c:pt>
                <c:pt idx="25">
                  <c:v>12,5</c:v>
                </c:pt>
                <c:pt idx="26">
                  <c:v>13</c:v>
                </c:pt>
                <c:pt idx="27">
                  <c:v>13,5</c:v>
                </c:pt>
                <c:pt idx="28">
                  <c:v>14</c:v>
                </c:pt>
                <c:pt idx="29">
                  <c:v>14,5</c:v>
                </c:pt>
                <c:pt idx="30">
                  <c:v>15</c:v>
                </c:pt>
                <c:pt idx="31">
                  <c:v>15,5</c:v>
                </c:pt>
                <c:pt idx="32">
                  <c:v>16</c:v>
                </c:pt>
                <c:pt idx="33">
                  <c:v>16,5</c:v>
                </c:pt>
                <c:pt idx="34">
                  <c:v>17</c:v>
                </c:pt>
                <c:pt idx="35">
                  <c:v>17,5</c:v>
                </c:pt>
                <c:pt idx="36">
                  <c:v>18</c:v>
                </c:pt>
                <c:pt idx="37">
                  <c:v>18,5</c:v>
                </c:pt>
                <c:pt idx="38">
                  <c:v>19</c:v>
                </c:pt>
                <c:pt idx="39">
                  <c:v>19,5</c:v>
                </c:pt>
                <c:pt idx="40">
                  <c:v>20</c:v>
                </c:pt>
                <c:pt idx="41">
                  <c:v>20,5</c:v>
                </c:pt>
                <c:pt idx="42">
                  <c:v>21</c:v>
                </c:pt>
                <c:pt idx="43">
                  <c:v>21,5</c:v>
                </c:pt>
                <c:pt idx="44">
                  <c:v>22</c:v>
                </c:pt>
                <c:pt idx="45">
                  <c:v>22,5</c:v>
                </c:pt>
                <c:pt idx="46">
                  <c:v>23</c:v>
                </c:pt>
                <c:pt idx="47">
                  <c:v>23,5</c:v>
                </c:pt>
                <c:pt idx="48">
                  <c:v>24</c:v>
                </c:pt>
                <c:pt idx="49">
                  <c:v>24,5</c:v>
                </c:pt>
                <c:pt idx="50">
                  <c:v>25</c:v>
                </c:pt>
                <c:pt idx="51">
                  <c:v>25,5</c:v>
                </c:pt>
                <c:pt idx="52">
                  <c:v>26</c:v>
                </c:pt>
                <c:pt idx="53">
                  <c:v>26,5</c:v>
                </c:pt>
                <c:pt idx="54">
                  <c:v>27</c:v>
                </c:pt>
                <c:pt idx="55">
                  <c:v>27,5</c:v>
                </c:pt>
                <c:pt idx="56">
                  <c:v>28</c:v>
                </c:pt>
                <c:pt idx="57">
                  <c:v>28,5</c:v>
                </c:pt>
                <c:pt idx="58">
                  <c:v>29</c:v>
                </c:pt>
                <c:pt idx="59">
                  <c:v>29,5</c:v>
                </c:pt>
                <c:pt idx="60">
                  <c:v>30</c:v>
                </c:pt>
                <c:pt idx="61">
                  <c:v>30,5</c:v>
                </c:pt>
                <c:pt idx="62">
                  <c:v>31</c:v>
                </c:pt>
                <c:pt idx="63">
                  <c:v>31,5</c:v>
                </c:pt>
                <c:pt idx="64">
                  <c:v>32</c:v>
                </c:pt>
                <c:pt idx="65">
                  <c:v>32,5</c:v>
                </c:pt>
                <c:pt idx="66">
                  <c:v>33</c:v>
                </c:pt>
                <c:pt idx="67">
                  <c:v>33,5</c:v>
                </c:pt>
                <c:pt idx="68">
                  <c:v>34</c:v>
                </c:pt>
                <c:pt idx="69">
                  <c:v>34,5</c:v>
                </c:pt>
                <c:pt idx="70">
                  <c:v>35</c:v>
                </c:pt>
                <c:pt idx="71">
                  <c:v>35,5</c:v>
                </c:pt>
                <c:pt idx="72">
                  <c:v>36</c:v>
                </c:pt>
                <c:pt idx="73">
                  <c:v>36,5</c:v>
                </c:pt>
                <c:pt idx="74">
                  <c:v>37</c:v>
                </c:pt>
                <c:pt idx="75">
                  <c:v>37,5</c:v>
                </c:pt>
                <c:pt idx="76">
                  <c:v>38</c:v>
                </c:pt>
                <c:pt idx="77">
                  <c:v>38,5</c:v>
                </c:pt>
                <c:pt idx="78">
                  <c:v>39</c:v>
                </c:pt>
                <c:pt idx="79">
                  <c:v>39,5</c:v>
                </c:pt>
                <c:pt idx="80">
                  <c:v>40</c:v>
                </c:pt>
                <c:pt idx="81">
                  <c:v>40,5</c:v>
                </c:pt>
                <c:pt idx="82">
                  <c:v>41</c:v>
                </c:pt>
                <c:pt idx="83">
                  <c:v>41,5</c:v>
                </c:pt>
                <c:pt idx="84">
                  <c:v>42</c:v>
                </c:pt>
                <c:pt idx="85">
                  <c:v>42,5</c:v>
                </c:pt>
                <c:pt idx="86">
                  <c:v>43</c:v>
                </c:pt>
                <c:pt idx="87">
                  <c:v>43,5</c:v>
                </c:pt>
                <c:pt idx="88">
                  <c:v>44</c:v>
                </c:pt>
                <c:pt idx="89">
                  <c:v>44,5</c:v>
                </c:pt>
                <c:pt idx="90">
                  <c:v>45</c:v>
                </c:pt>
                <c:pt idx="91">
                  <c:v>45,5</c:v>
                </c:pt>
                <c:pt idx="92">
                  <c:v>46</c:v>
                </c:pt>
                <c:pt idx="93">
                  <c:v>46,5</c:v>
                </c:pt>
                <c:pt idx="94">
                  <c:v>47</c:v>
                </c:pt>
                <c:pt idx="95">
                  <c:v>47,5</c:v>
                </c:pt>
                <c:pt idx="96">
                  <c:v>48</c:v>
                </c:pt>
                <c:pt idx="97">
                  <c:v>48,5</c:v>
                </c:pt>
                <c:pt idx="98">
                  <c:v>49</c:v>
                </c:pt>
                <c:pt idx="99">
                  <c:v>49,5</c:v>
                </c:pt>
                <c:pt idx="100">
                  <c:v>50</c:v>
                </c:pt>
                <c:pt idx="101">
                  <c:v>50,5</c:v>
                </c:pt>
                <c:pt idx="102">
                  <c:v>51</c:v>
                </c:pt>
                <c:pt idx="103">
                  <c:v>51,5</c:v>
                </c:pt>
                <c:pt idx="104">
                  <c:v>52</c:v>
                </c:pt>
                <c:pt idx="105">
                  <c:v>52,5</c:v>
                </c:pt>
                <c:pt idx="106">
                  <c:v>53</c:v>
                </c:pt>
                <c:pt idx="107">
                  <c:v>53,5</c:v>
                </c:pt>
                <c:pt idx="108">
                  <c:v>54</c:v>
                </c:pt>
                <c:pt idx="109">
                  <c:v>54,5</c:v>
                </c:pt>
                <c:pt idx="110">
                  <c:v>55</c:v>
                </c:pt>
                <c:pt idx="111">
                  <c:v>55,5</c:v>
                </c:pt>
                <c:pt idx="112">
                  <c:v>56</c:v>
                </c:pt>
                <c:pt idx="113">
                  <c:v>56,5</c:v>
                </c:pt>
                <c:pt idx="114">
                  <c:v>57</c:v>
                </c:pt>
                <c:pt idx="115">
                  <c:v>57,5</c:v>
                </c:pt>
                <c:pt idx="116">
                  <c:v>58</c:v>
                </c:pt>
                <c:pt idx="117">
                  <c:v>58,5</c:v>
                </c:pt>
                <c:pt idx="118">
                  <c:v>59</c:v>
                </c:pt>
                <c:pt idx="119">
                  <c:v>59,5</c:v>
                </c:pt>
                <c:pt idx="120">
                  <c:v>1 час</c:v>
                </c:pt>
                <c:pt idx="121">
                  <c:v>1 час, 30сек</c:v>
                </c:pt>
                <c:pt idx="122">
                  <c:v>1час, 1 мин</c:v>
                </c:pt>
                <c:pt idx="123">
                  <c:v>61,5</c:v>
                </c:pt>
                <c:pt idx="124">
                  <c:v>62</c:v>
                </c:pt>
                <c:pt idx="125">
                  <c:v>62,5</c:v>
                </c:pt>
              </c:strCache>
            </c:strRef>
          </c:xVal>
          <c:yVal>
            <c:numRef>
              <c:f>Лист1!$P$5:$P$130</c:f>
              <c:numCache>
                <c:formatCode>General</c:formatCode>
                <c:ptCount val="126"/>
                <c:pt idx="0">
                  <c:v>0</c:v>
                </c:pt>
                <c:pt idx="1">
                  <c:v>0.18</c:v>
                </c:pt>
                <c:pt idx="2">
                  <c:v>0.2</c:v>
                </c:pt>
                <c:pt idx="3">
                  <c:v>0.20499999999999999</c:v>
                </c:pt>
                <c:pt idx="4">
                  <c:v>0.22</c:v>
                </c:pt>
                <c:pt idx="5">
                  <c:v>0.22500000000000001</c:v>
                </c:pt>
                <c:pt idx="6">
                  <c:v>0.23</c:v>
                </c:pt>
                <c:pt idx="7">
                  <c:v>0.23499999999999999</c:v>
                </c:pt>
                <c:pt idx="8">
                  <c:v>0.24</c:v>
                </c:pt>
                <c:pt idx="9">
                  <c:v>0.245</c:v>
                </c:pt>
                <c:pt idx="10">
                  <c:v>0.25</c:v>
                </c:pt>
                <c:pt idx="11">
                  <c:v>0.255</c:v>
                </c:pt>
                <c:pt idx="12">
                  <c:v>0.26</c:v>
                </c:pt>
                <c:pt idx="13">
                  <c:v>0.26500000000000001</c:v>
                </c:pt>
                <c:pt idx="14">
                  <c:v>0.27</c:v>
                </c:pt>
                <c:pt idx="15">
                  <c:v>0.27500000000000002</c:v>
                </c:pt>
                <c:pt idx="16">
                  <c:v>0.28000000000000003</c:v>
                </c:pt>
                <c:pt idx="17">
                  <c:v>0.28499999999999998</c:v>
                </c:pt>
                <c:pt idx="18">
                  <c:v>0.28999999999999998</c:v>
                </c:pt>
                <c:pt idx="19">
                  <c:v>0.29499999999999998</c:v>
                </c:pt>
                <c:pt idx="20">
                  <c:v>0.3</c:v>
                </c:pt>
                <c:pt idx="21">
                  <c:v>0.31</c:v>
                </c:pt>
                <c:pt idx="22">
                  <c:v>0.30499999999999999</c:v>
                </c:pt>
                <c:pt idx="23">
                  <c:v>0.31</c:v>
                </c:pt>
                <c:pt idx="24">
                  <c:v>0.314</c:v>
                </c:pt>
                <c:pt idx="25">
                  <c:v>0.32</c:v>
                </c:pt>
                <c:pt idx="26">
                  <c:v>0.32900000000000001</c:v>
                </c:pt>
                <c:pt idx="27">
                  <c:v>0.33500000000000002</c:v>
                </c:pt>
                <c:pt idx="28">
                  <c:v>0.34799999999999998</c:v>
                </c:pt>
                <c:pt idx="29">
                  <c:v>0.34599999999999997</c:v>
                </c:pt>
                <c:pt idx="30">
                  <c:v>0.35399999999999998</c:v>
                </c:pt>
                <c:pt idx="31">
                  <c:v>0.371</c:v>
                </c:pt>
                <c:pt idx="32">
                  <c:v>0.36699999999999999</c:v>
                </c:pt>
                <c:pt idx="33">
                  <c:v>0.373</c:v>
                </c:pt>
                <c:pt idx="34">
                  <c:v>0.36199999999999999</c:v>
                </c:pt>
                <c:pt idx="35">
                  <c:v>0.36799999999999999</c:v>
                </c:pt>
                <c:pt idx="36">
                  <c:v>0.38500000000000001</c:v>
                </c:pt>
                <c:pt idx="37">
                  <c:v>0.39900000000000002</c:v>
                </c:pt>
                <c:pt idx="38">
                  <c:v>0.38200000000000001</c:v>
                </c:pt>
                <c:pt idx="39">
                  <c:v>0.38</c:v>
                </c:pt>
                <c:pt idx="40">
                  <c:v>0.378</c:v>
                </c:pt>
                <c:pt idx="41">
                  <c:v>0.39300000000000002</c:v>
                </c:pt>
                <c:pt idx="42">
                  <c:v>0.39900000000000002</c:v>
                </c:pt>
                <c:pt idx="43">
                  <c:v>0.40600000000000003</c:v>
                </c:pt>
                <c:pt idx="44">
                  <c:v>0.40300000000000002</c:v>
                </c:pt>
                <c:pt idx="45">
                  <c:v>0.40200000000000002</c:v>
                </c:pt>
                <c:pt idx="46">
                  <c:v>0.40500000000000003</c:v>
                </c:pt>
                <c:pt idx="47">
                  <c:v>0.40699999999999997</c:v>
                </c:pt>
                <c:pt idx="48">
                  <c:v>0.40500000000000003</c:v>
                </c:pt>
                <c:pt idx="49">
                  <c:v>0.41</c:v>
                </c:pt>
                <c:pt idx="50">
                  <c:v>0.41799999999999998</c:v>
                </c:pt>
                <c:pt idx="51">
                  <c:v>0.42</c:v>
                </c:pt>
                <c:pt idx="52">
                  <c:v>0.42099999999999999</c:v>
                </c:pt>
                <c:pt idx="53">
                  <c:v>0.41699999999999998</c:v>
                </c:pt>
                <c:pt idx="54">
                  <c:v>0.42399999999999999</c:v>
                </c:pt>
                <c:pt idx="55">
                  <c:v>0.434</c:v>
                </c:pt>
                <c:pt idx="56">
                  <c:v>0.439</c:v>
                </c:pt>
                <c:pt idx="57">
                  <c:v>0.434</c:v>
                </c:pt>
                <c:pt idx="58">
                  <c:v>0.434</c:v>
                </c:pt>
                <c:pt idx="59">
                  <c:v>0.438</c:v>
                </c:pt>
                <c:pt idx="60">
                  <c:v>0.438</c:v>
                </c:pt>
                <c:pt idx="61">
                  <c:v>0.44</c:v>
                </c:pt>
                <c:pt idx="62">
                  <c:v>0.45</c:v>
                </c:pt>
                <c:pt idx="63">
                  <c:v>0.45200000000000001</c:v>
                </c:pt>
                <c:pt idx="64">
                  <c:v>0.45400000000000001</c:v>
                </c:pt>
                <c:pt idx="65">
                  <c:v>0.45900000000000002</c:v>
                </c:pt>
                <c:pt idx="66">
                  <c:v>0.45700000000000002</c:v>
                </c:pt>
                <c:pt idx="67">
                  <c:v>0.45700000000000002</c:v>
                </c:pt>
                <c:pt idx="68">
                  <c:v>0.46400000000000002</c:v>
                </c:pt>
                <c:pt idx="69">
                  <c:v>0.47199999999999998</c:v>
                </c:pt>
                <c:pt idx="70">
                  <c:v>0.46200000000000002</c:v>
                </c:pt>
                <c:pt idx="71">
                  <c:v>0.46899999999999997</c:v>
                </c:pt>
                <c:pt idx="72">
                  <c:v>0.46700000000000003</c:v>
                </c:pt>
                <c:pt idx="73">
                  <c:v>0.47</c:v>
                </c:pt>
                <c:pt idx="74">
                  <c:v>0.47699999999999998</c:v>
                </c:pt>
                <c:pt idx="75">
                  <c:v>0.47499999999999998</c:v>
                </c:pt>
                <c:pt idx="76">
                  <c:v>0.46600000000000003</c:v>
                </c:pt>
                <c:pt idx="77">
                  <c:v>0.47099999999999997</c:v>
                </c:pt>
                <c:pt idx="78">
                  <c:v>0.48899999999999999</c:v>
                </c:pt>
                <c:pt idx="79">
                  <c:v>0.48599999999999999</c:v>
                </c:pt>
                <c:pt idx="80">
                  <c:v>0.48899999999999999</c:v>
                </c:pt>
                <c:pt idx="81">
                  <c:v>0.48599999999999999</c:v>
                </c:pt>
                <c:pt idx="82">
                  <c:v>0.48699999999999999</c:v>
                </c:pt>
                <c:pt idx="83">
                  <c:v>0.48899999999999999</c:v>
                </c:pt>
                <c:pt idx="84">
                  <c:v>0.49099999999999999</c:v>
                </c:pt>
                <c:pt idx="85">
                  <c:v>0.504</c:v>
                </c:pt>
                <c:pt idx="86">
                  <c:v>0.495</c:v>
                </c:pt>
                <c:pt idx="87">
                  <c:v>0.49299999999999999</c:v>
                </c:pt>
                <c:pt idx="88">
                  <c:v>0.499</c:v>
                </c:pt>
                <c:pt idx="89">
                  <c:v>0.504</c:v>
                </c:pt>
                <c:pt idx="90">
                  <c:v>0.51400000000000001</c:v>
                </c:pt>
                <c:pt idx="91">
                  <c:v>0.51900000000000002</c:v>
                </c:pt>
                <c:pt idx="92">
                  <c:v>0.51900000000000002</c:v>
                </c:pt>
                <c:pt idx="93">
                  <c:v>0.52600000000000002</c:v>
                </c:pt>
                <c:pt idx="94">
                  <c:v>0.52600000000000002</c:v>
                </c:pt>
                <c:pt idx="95">
                  <c:v>0.53400000000000003</c:v>
                </c:pt>
                <c:pt idx="96">
                  <c:v>0.53600000000000003</c:v>
                </c:pt>
                <c:pt idx="97">
                  <c:v>0.54</c:v>
                </c:pt>
                <c:pt idx="98">
                  <c:v>0.54700000000000004</c:v>
                </c:pt>
                <c:pt idx="99">
                  <c:v>0.54800000000000004</c:v>
                </c:pt>
                <c:pt idx="100">
                  <c:v>0.55400000000000005</c:v>
                </c:pt>
                <c:pt idx="101">
                  <c:v>0.55700000000000005</c:v>
                </c:pt>
                <c:pt idx="102">
                  <c:v>0.56000000000000005</c:v>
                </c:pt>
                <c:pt idx="103">
                  <c:v>0.56399999999999995</c:v>
                </c:pt>
                <c:pt idx="104">
                  <c:v>0.57099999999999995</c:v>
                </c:pt>
                <c:pt idx="105">
                  <c:v>0.56999999999999995</c:v>
                </c:pt>
                <c:pt idx="106">
                  <c:v>0.57699999999999996</c:v>
                </c:pt>
                <c:pt idx="107">
                  <c:v>0.58499999999999996</c:v>
                </c:pt>
                <c:pt idx="108">
                  <c:v>0.58099999999999996</c:v>
                </c:pt>
                <c:pt idx="109">
                  <c:v>0.59299999999999997</c:v>
                </c:pt>
                <c:pt idx="110">
                  <c:v>0.58899999999999997</c:v>
                </c:pt>
                <c:pt idx="111">
                  <c:v>0.59799999999999998</c:v>
                </c:pt>
                <c:pt idx="112">
                  <c:v>0.59799999999999998</c:v>
                </c:pt>
                <c:pt idx="113">
                  <c:v>0.60499999999999998</c:v>
                </c:pt>
                <c:pt idx="114">
                  <c:v>0.61</c:v>
                </c:pt>
                <c:pt idx="115">
                  <c:v>0.61</c:v>
                </c:pt>
                <c:pt idx="116">
                  <c:v>0.61599999999999999</c:v>
                </c:pt>
                <c:pt idx="117">
                  <c:v>0.61599999999999999</c:v>
                </c:pt>
                <c:pt idx="118">
                  <c:v>0.61599999999999999</c:v>
                </c:pt>
                <c:pt idx="119">
                  <c:v>0.61599999999999999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97B-4D88-B8E6-1B5690A42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06400"/>
        <c:axId val="85729280"/>
      </c:scatterChart>
      <c:valAx>
        <c:axId val="80406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Время, мин</a:t>
                </a:r>
              </a:p>
            </c:rich>
          </c:tx>
          <c:overlay val="0"/>
        </c:title>
        <c:majorTickMark val="none"/>
        <c:minorTickMark val="none"/>
        <c:tickLblPos val="nextTo"/>
        <c:crossAx val="85729280"/>
        <c:crosses val="autoZero"/>
        <c:crossBetween val="midCat"/>
      </c:valAx>
      <c:valAx>
        <c:axId val="85729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Оптическая плотность</a:t>
                </a:r>
                <a:r>
                  <a:rPr lang="en-US" baseline="0"/>
                  <a:t> </a:t>
                </a:r>
                <a:r>
                  <a:rPr lang="ru-RU" baseline="0"/>
                  <a:t>при 415 нм</a:t>
                </a:r>
                <a:endParaRPr lang="ru-RU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040640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8261" y="6710840"/>
            <a:ext cx="25706944" cy="463057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6521" y="12241530"/>
            <a:ext cx="21170424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6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4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25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06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8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6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50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703650" y="5450682"/>
            <a:ext cx="24110761" cy="11612451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0869" y="5450682"/>
            <a:ext cx="71838725" cy="1161245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026" y="13881737"/>
            <a:ext cx="25706944" cy="4290536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9026" y="9156148"/>
            <a:ext cx="25706944" cy="4725589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129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6259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438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2518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064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8778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690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5037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0867" y="31753971"/>
            <a:ext cx="47974742" cy="89821226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839665" y="31753971"/>
            <a:ext cx="47974745" cy="89821226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174" y="865110"/>
            <a:ext cx="27219117" cy="36004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173" y="4835607"/>
            <a:ext cx="13362782" cy="201525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81297" indent="0">
              <a:buNone/>
              <a:defRPr sz="6500" b="1"/>
            </a:lvl2pPr>
            <a:lvl3pPr marL="2962594" indent="0">
              <a:buNone/>
              <a:defRPr sz="5800" b="1"/>
            </a:lvl3pPr>
            <a:lvl4pPr marL="4443891" indent="0">
              <a:buNone/>
              <a:defRPr sz="5200" b="1"/>
            </a:lvl4pPr>
            <a:lvl5pPr marL="5925189" indent="0">
              <a:buNone/>
              <a:defRPr sz="5200" b="1"/>
            </a:lvl5pPr>
            <a:lvl6pPr marL="7406486" indent="0">
              <a:buNone/>
              <a:defRPr sz="5200" b="1"/>
            </a:lvl6pPr>
            <a:lvl7pPr marL="8887783" indent="0">
              <a:buNone/>
              <a:defRPr sz="5200" b="1"/>
            </a:lvl7pPr>
            <a:lvl8pPr marL="10369080" indent="0">
              <a:buNone/>
              <a:defRPr sz="5200" b="1"/>
            </a:lvl8pPr>
            <a:lvl9pPr marL="11850377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2173" y="6850857"/>
            <a:ext cx="13362782" cy="1244655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63262" y="4835607"/>
            <a:ext cx="13368030" cy="201525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81297" indent="0">
              <a:buNone/>
              <a:defRPr sz="6500" b="1"/>
            </a:lvl2pPr>
            <a:lvl3pPr marL="2962594" indent="0">
              <a:buNone/>
              <a:defRPr sz="5800" b="1"/>
            </a:lvl3pPr>
            <a:lvl4pPr marL="4443891" indent="0">
              <a:buNone/>
              <a:defRPr sz="5200" b="1"/>
            </a:lvl4pPr>
            <a:lvl5pPr marL="5925189" indent="0">
              <a:buNone/>
              <a:defRPr sz="5200" b="1"/>
            </a:lvl5pPr>
            <a:lvl6pPr marL="7406486" indent="0">
              <a:buNone/>
              <a:defRPr sz="5200" b="1"/>
            </a:lvl6pPr>
            <a:lvl7pPr marL="8887783" indent="0">
              <a:buNone/>
              <a:defRPr sz="5200" b="1"/>
            </a:lvl7pPr>
            <a:lvl8pPr marL="10369080" indent="0">
              <a:buNone/>
              <a:defRPr sz="5200" b="1"/>
            </a:lvl8pPr>
            <a:lvl9pPr marL="11850377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63262" y="6850857"/>
            <a:ext cx="13368030" cy="1244655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177" y="860108"/>
            <a:ext cx="9949890" cy="366045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4355" y="860109"/>
            <a:ext cx="16906935" cy="18437306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2177" y="4520567"/>
            <a:ext cx="9949890" cy="14776848"/>
          </a:xfrm>
        </p:spPr>
        <p:txBody>
          <a:bodyPr/>
          <a:lstStyle>
            <a:lvl1pPr marL="0" indent="0">
              <a:buNone/>
              <a:defRPr sz="4500"/>
            </a:lvl1pPr>
            <a:lvl2pPr marL="1481297" indent="0">
              <a:buNone/>
              <a:defRPr sz="3900"/>
            </a:lvl2pPr>
            <a:lvl3pPr marL="2962594" indent="0">
              <a:buNone/>
              <a:defRPr sz="3200"/>
            </a:lvl3pPr>
            <a:lvl4pPr marL="4443891" indent="0">
              <a:buNone/>
              <a:defRPr sz="2900"/>
            </a:lvl4pPr>
            <a:lvl5pPr marL="5925189" indent="0">
              <a:buNone/>
              <a:defRPr sz="2900"/>
            </a:lvl5pPr>
            <a:lvl6pPr marL="7406486" indent="0">
              <a:buNone/>
              <a:defRPr sz="2900"/>
            </a:lvl6pPr>
            <a:lvl7pPr marL="8887783" indent="0">
              <a:buNone/>
              <a:defRPr sz="2900"/>
            </a:lvl7pPr>
            <a:lvl8pPr marL="10369080" indent="0">
              <a:buNone/>
              <a:defRPr sz="2900"/>
            </a:lvl8pPr>
            <a:lvl9pPr marL="11850377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7931" y="15121891"/>
            <a:ext cx="18146078" cy="178522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27931" y="1930242"/>
            <a:ext cx="18146078" cy="12961620"/>
          </a:xfrm>
        </p:spPr>
        <p:txBody>
          <a:bodyPr/>
          <a:lstStyle>
            <a:lvl1pPr marL="0" indent="0">
              <a:buNone/>
              <a:defRPr sz="10400"/>
            </a:lvl1pPr>
            <a:lvl2pPr marL="1481297" indent="0">
              <a:buNone/>
              <a:defRPr sz="9100"/>
            </a:lvl2pPr>
            <a:lvl3pPr marL="2962594" indent="0">
              <a:buNone/>
              <a:defRPr sz="7700"/>
            </a:lvl3pPr>
            <a:lvl4pPr marL="4443891" indent="0">
              <a:buNone/>
              <a:defRPr sz="6500"/>
            </a:lvl4pPr>
            <a:lvl5pPr marL="5925189" indent="0">
              <a:buNone/>
              <a:defRPr sz="6500"/>
            </a:lvl5pPr>
            <a:lvl6pPr marL="7406486" indent="0">
              <a:buNone/>
              <a:defRPr sz="6500"/>
            </a:lvl6pPr>
            <a:lvl7pPr marL="8887783" indent="0">
              <a:buNone/>
              <a:defRPr sz="6500"/>
            </a:lvl7pPr>
            <a:lvl8pPr marL="10369080" indent="0">
              <a:buNone/>
              <a:defRPr sz="6500"/>
            </a:lvl8pPr>
            <a:lvl9pPr marL="11850377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7931" y="16907115"/>
            <a:ext cx="18146078" cy="2535315"/>
          </a:xfrm>
        </p:spPr>
        <p:txBody>
          <a:bodyPr/>
          <a:lstStyle>
            <a:lvl1pPr marL="0" indent="0">
              <a:buNone/>
              <a:defRPr sz="4500"/>
            </a:lvl1pPr>
            <a:lvl2pPr marL="1481297" indent="0">
              <a:buNone/>
              <a:defRPr sz="3900"/>
            </a:lvl2pPr>
            <a:lvl3pPr marL="2962594" indent="0">
              <a:buNone/>
              <a:defRPr sz="3200"/>
            </a:lvl3pPr>
            <a:lvl4pPr marL="4443891" indent="0">
              <a:buNone/>
              <a:defRPr sz="2900"/>
            </a:lvl4pPr>
            <a:lvl5pPr marL="5925189" indent="0">
              <a:buNone/>
              <a:defRPr sz="2900"/>
            </a:lvl5pPr>
            <a:lvl6pPr marL="7406486" indent="0">
              <a:buNone/>
              <a:defRPr sz="2900"/>
            </a:lvl6pPr>
            <a:lvl7pPr marL="8887783" indent="0">
              <a:buNone/>
              <a:defRPr sz="2900"/>
            </a:lvl7pPr>
            <a:lvl8pPr marL="10369080" indent="0">
              <a:buNone/>
              <a:defRPr sz="2900"/>
            </a:lvl8pPr>
            <a:lvl9pPr marL="11850377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174" y="865110"/>
            <a:ext cx="27219117" cy="3600450"/>
          </a:xfrm>
          <a:prstGeom prst="rect">
            <a:avLst/>
          </a:prstGeom>
        </p:spPr>
        <p:txBody>
          <a:bodyPr vert="horz" lIns="296259" tIns="148130" rIns="296259" bIns="14813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174" y="5040631"/>
            <a:ext cx="27219117" cy="14256784"/>
          </a:xfrm>
          <a:prstGeom prst="rect">
            <a:avLst/>
          </a:prstGeom>
        </p:spPr>
        <p:txBody>
          <a:bodyPr vert="horz" lIns="296259" tIns="148130" rIns="296259" bIns="14813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2175" y="20022505"/>
            <a:ext cx="7056808" cy="1150144"/>
          </a:xfrm>
          <a:prstGeom prst="rect">
            <a:avLst/>
          </a:prstGeom>
        </p:spPr>
        <p:txBody>
          <a:bodyPr vert="horz" lIns="296259" tIns="148130" rIns="296259" bIns="148130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0C7B6-AA30-481F-82CE-0D2CDE4E8F97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33184" y="20022505"/>
            <a:ext cx="9577097" cy="1150144"/>
          </a:xfrm>
          <a:prstGeom prst="rect">
            <a:avLst/>
          </a:prstGeom>
        </p:spPr>
        <p:txBody>
          <a:bodyPr vert="horz" lIns="296259" tIns="148130" rIns="296259" bIns="148130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74483" y="20022505"/>
            <a:ext cx="7056808" cy="1150144"/>
          </a:xfrm>
          <a:prstGeom prst="rect">
            <a:avLst/>
          </a:prstGeom>
        </p:spPr>
        <p:txBody>
          <a:bodyPr vert="horz" lIns="296259" tIns="148130" rIns="296259" bIns="148130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05F0-2E47-46F4-9433-94734C5CE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2594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973" indent="-1110973" algn="l" defTabSz="2962594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07108" indent="-925811" algn="l" defTabSz="2962594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243" indent="-740649" algn="l" defTabSz="2962594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540" indent="-740649" algn="l" defTabSz="2962594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65837" indent="-740649" algn="l" defTabSz="2962594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47134" indent="-740649" algn="l" defTabSz="296259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28431" indent="-740649" algn="l" defTabSz="296259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09729" indent="-740649" algn="l" defTabSz="296259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91026" indent="-740649" algn="l" defTabSz="296259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297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594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891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5189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06486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87783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9080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377" algn="l" defTabSz="296259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0.png"/><Relationship Id="rId1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1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1.w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870756" cy="2312909"/>
          </a:xfrm>
          <a:prstGeom prst="rect">
            <a:avLst/>
          </a:prstGeom>
          <a:noFill/>
          <a:ln w="25400" cmpd="tri">
            <a:noFill/>
          </a:ln>
          <a:effectLst/>
          <a:scene3d>
            <a:camera prst="orthographicFront"/>
            <a:lightRig rig="threePt" dir="t"/>
          </a:scene3d>
          <a:sp3d prstMaterial="softEdge">
            <a:bevelT w="495300" h="349250" prst="artDeco"/>
            <a:bevelB w="57150" h="158750"/>
          </a:sp3d>
        </p:spPr>
      </p:pic>
      <p:pic>
        <p:nvPicPr>
          <p:cNvPr id="8" name="Picture 0" descr="LOGO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6433" cy="69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2488" y="2415330"/>
            <a:ext cx="2894276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048819" y="1"/>
            <a:ext cx="2419464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cap="all" dirty="0">
                <a:latin typeface="Arial Black" pitchFamily="34" charset="0"/>
              </a:rPr>
              <a:t>Каскадные реакции с использованием </a:t>
            </a:r>
            <a:r>
              <a:rPr lang="ru-RU" sz="3500" b="1" cap="all" dirty="0" err="1">
                <a:latin typeface="Arial Black" pitchFamily="34" charset="0"/>
              </a:rPr>
              <a:t>мультиферментных</a:t>
            </a:r>
            <a:r>
              <a:rPr lang="ru-RU" sz="3500" b="1" cap="all" dirty="0">
                <a:latin typeface="Arial Black" pitchFamily="34" charset="0"/>
              </a:rPr>
              <a:t> систем</a:t>
            </a:r>
            <a:endParaRPr lang="ru-RU" sz="3500" dirty="0">
              <a:latin typeface="Arial Black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681410" y="813747"/>
            <a:ext cx="355770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Д</a:t>
            </a:r>
            <a:r>
              <a:rPr kumimoji="0" lang="en-US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.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В</a:t>
            </a:r>
            <a:r>
              <a:rPr kumimoji="0" lang="en-US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.</a:t>
            </a:r>
            <a:r>
              <a:rPr kumimoji="0" lang="en-US" sz="3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 </a:t>
            </a: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Балакшина</a:t>
            </a:r>
            <a:endParaRPr kumimoji="0" lang="ru-RU" sz="3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64211" y="1543082"/>
            <a:ext cx="20061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Тверской государственный технический университет</a:t>
            </a:r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Кафедра биотехнологии, химии и стандартизации</a:t>
            </a:r>
            <a:r>
              <a:rPr lang="ru-RU" sz="2800" b="1" i="1" dirty="0">
                <a:solidFill>
                  <a:prstClr val="black"/>
                </a:solidFill>
              </a:rPr>
              <a:t> </a:t>
            </a:r>
            <a:endParaRPr lang="ru-RU" b="1" i="1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5071" y="3036460"/>
            <a:ext cx="1041220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Мультиферментные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системы все чаще применяются в различных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биотехнологических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процессах. Поскольку, биокатализаторы на основе нескольких ферментов демонстрируют высокую каталитическую эффективность и минимальную потерю активности, по сравнению с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нативными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формами ферментов. Для таких типов биокатализаторов отсутствует необходимость в выделении промежуточных продуктов. При использовании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мультиферментных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систем в каскадных реакциях не образуются опасные химические вещества, а количество отходов минимизировано, по сравнению с обычными последовательными реакциями, приводящими к тем же целевым продуктам.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Times New Roman" pitchFamily="18" charset="0"/>
              </a:rPr>
              <a:t>Данная работа посвящена разработке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биферментных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систем на основе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глюкозооксидазы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пероксидазы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корня хрена с дальнейшим применением в каскадных реакциях.  Для стабильности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указанной </a:t>
            </a:r>
            <a:r>
              <a:rPr lang="ru-RU" sz="2000" dirty="0" err="1">
                <a:ea typeface="Calibri" pitchFamily="34" charset="0"/>
                <a:cs typeface="Times New Roman" pitchFamily="18" charset="0"/>
              </a:rPr>
              <a:t>биферментной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 системы была произведена иммобилизация ферментов на магнитные </a:t>
            </a:r>
            <a:r>
              <a:rPr lang="ru-RU" sz="2000" dirty="0" err="1">
                <a:ea typeface="Calibri" pitchFamily="34" charset="0"/>
                <a:cs typeface="Times New Roman" pitchFamily="18" charset="0"/>
              </a:rPr>
              <a:t>наночастицы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Каталитически активные центры, сформированные на поверхности носителей, сочетают достоинства ферментов (селективность, активность) и гетерогенных (легкость отделения, особенно в случае магнитного отделения, и возможность модификации) катализаторов. Результаты такой разработки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могут быть использованы для создания  инновационных технологий очистки сточных вод.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800251" y="2448422"/>
            <a:ext cx="8601045" cy="816437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 fontScale="55000" lnSpcReduction="20000"/>
          </a:bodyPr>
          <a:lstStyle/>
          <a:p>
            <a:pPr marL="0" marR="0" lvl="0" indent="0" algn="ctr" defTabSz="4114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Актуальность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97395" y="3744566"/>
            <a:ext cx="3845215" cy="39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985827" y="3672558"/>
            <a:ext cx="5184575" cy="452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12601451" y="2448422"/>
            <a:ext cx="8601045" cy="816437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 fontScale="55000" lnSpcReduction="20000"/>
          </a:bodyPr>
          <a:lstStyle/>
          <a:p>
            <a:pPr marL="0" marR="0" lvl="0" indent="0" algn="ctr" defTabSz="4114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Строение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305307" y="3240510"/>
            <a:ext cx="6451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пероксидазы</a:t>
            </a:r>
            <a:endParaRPr lang="ru-RU" b="1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5409763" y="3240510"/>
            <a:ext cx="6451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>
                <a:solidFill>
                  <a:prstClr val="black"/>
                </a:solidFill>
                <a:cs typeface="Times New Roman" pitchFamily="18" charset="0"/>
              </a:rPr>
              <a:t>глюкозооксидазы</a:t>
            </a:r>
            <a:endParaRPr lang="ru-RU" b="1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674459" y="2736454"/>
            <a:ext cx="79495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Constantia" pitchFamily="18" charset="0"/>
              </a:rPr>
              <a:t>Схема каскадной реакции окисления </a:t>
            </a:r>
            <a:r>
              <a:rPr lang="en-US" sz="2800" b="1" i="1" dirty="0">
                <a:latin typeface="Constantia" pitchFamily="18" charset="0"/>
              </a:rPr>
              <a:t>D</a:t>
            </a:r>
            <a:r>
              <a:rPr lang="ru-RU" sz="2800" b="1" i="1" dirty="0">
                <a:latin typeface="Constantia" pitchFamily="18" charset="0"/>
              </a:rPr>
              <a:t>-глюкозы и 2,2'-азино-бис-(3-этилбензтиозолин-6-сульфокислоты)</a:t>
            </a:r>
            <a:r>
              <a:rPr lang="ru-RU" sz="2800" b="1" i="1" dirty="0" err="1">
                <a:latin typeface="Constantia" pitchFamily="18" charset="0"/>
              </a:rPr>
              <a:t>диаммониевой</a:t>
            </a:r>
            <a:r>
              <a:rPr lang="ru-RU" sz="2800" b="1" i="1" dirty="0">
                <a:latin typeface="Constantia" pitchFamily="18" charset="0"/>
              </a:rPr>
              <a:t> соли (АБТС)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890483" y="5256734"/>
            <a:ext cx="7776864" cy="174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Заголовок 1"/>
          <p:cNvSpPr txBox="1">
            <a:spLocks/>
          </p:cNvSpPr>
          <p:nvPr/>
        </p:nvSpPr>
        <p:spPr>
          <a:xfrm>
            <a:off x="1296195" y="9289182"/>
            <a:ext cx="10473927" cy="704990"/>
          </a:xfrm>
          <a:prstGeom prst="rect">
            <a:avLst/>
          </a:prstGeom>
        </p:spPr>
        <p:txBody>
          <a:bodyPr vert="horz" lIns="296259" tIns="148130" rIns="296259" bIns="148130" rtlCol="0" anchor="ctr">
            <a:noAutofit/>
          </a:bodyPr>
          <a:lstStyle/>
          <a:p>
            <a:pPr marL="0" marR="0" lvl="0" indent="0" algn="ctr" defTabSz="296259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Синтез магнитных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наночастиц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en-US" sz="2800" b="1" i="1" u="none" strike="noStrike" kern="120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1" i="1" u="none" strike="noStrike" kern="120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b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</a:b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7258498" y="10667622"/>
          <a:ext cx="1166489" cy="3158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hemSketch" r:id="rId8" imgW="1109472" imgH="3127248" progId="ACD.ChemSketch.20">
                  <p:embed/>
                </p:oleObj>
              </mc:Choice>
              <mc:Fallback>
                <p:oleObj name="ChemSketch" r:id="rId8" imgW="1109472" imgH="3127248" progId="ACD.ChemSketch.2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498" y="10667622"/>
                        <a:ext cx="1166489" cy="3158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>
            <a:off x="6251005" y="12226347"/>
            <a:ext cx="13172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048723" y="13681670"/>
            <a:ext cx="16357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832699" y="11593438"/>
            <a:ext cx="4987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just"/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(1) FeSO</a:t>
            </a:r>
            <a:r>
              <a:rPr lang="en-US" sz="1600" baseline="-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lang="ru-RU" sz="16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0" hangingPunct="0"/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(2) FeCl</a:t>
            </a:r>
            <a:r>
              <a:rPr lang="en-US" sz="1600" baseline="-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16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904707" y="13249622"/>
            <a:ext cx="1832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just"/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NaOH</a:t>
            </a:r>
            <a:endParaRPr lang="en-US" sz="16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8496995" y="12169502"/>
            <a:ext cx="1417737" cy="20737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136955" y="11737454"/>
            <a:ext cx="27812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Этанол</a:t>
            </a:r>
            <a:endParaRPr lang="ru-RU" sz="2000" dirty="0"/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93139" y="12601550"/>
            <a:ext cx="3943831" cy="134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801251" y="11377414"/>
            <a:ext cx="2693858" cy="120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433098" y="10081270"/>
            <a:ext cx="3041349" cy="131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432099" y="10441310"/>
            <a:ext cx="5452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Метод </a:t>
            </a:r>
            <a:r>
              <a:rPr lang="ru-RU" sz="2800" b="1" dirty="0" err="1">
                <a:solidFill>
                  <a:srgbClr val="002060"/>
                </a:solidFill>
              </a:rPr>
              <a:t>соосаждения</a:t>
            </a:r>
            <a:endParaRPr lang="ru-RU" sz="2800" b="1" dirty="0">
              <a:solidFill>
                <a:srgbClr val="002060"/>
              </a:solidFill>
            </a:endParaRPr>
          </a:p>
          <a:p>
            <a:pPr algn="just"/>
            <a:r>
              <a:rPr lang="ru-RU" sz="2800" dirty="0"/>
              <a:t>Кислый раствор смеси солей железа (</a:t>
            </a:r>
            <a:r>
              <a:rPr lang="en-US" sz="2800" dirty="0" err="1"/>
              <a:t>FeSO</a:t>
            </a:r>
            <a:r>
              <a:rPr lang="ru-RU" sz="2800" baseline="-25000" dirty="0"/>
              <a:t>4</a:t>
            </a:r>
            <a:r>
              <a:rPr lang="ru-RU" sz="2800" dirty="0"/>
              <a:t> и </a:t>
            </a:r>
            <a:r>
              <a:rPr lang="en-US" sz="2800" dirty="0" err="1"/>
              <a:t>FeCl</a:t>
            </a:r>
            <a:r>
              <a:rPr lang="ru-RU" sz="2800" baseline="-25000" dirty="0"/>
              <a:t>3</a:t>
            </a:r>
            <a:r>
              <a:rPr lang="ru-RU" sz="2800" dirty="0"/>
              <a:t>, (1:2)) добавляли по каплям к раствору </a:t>
            </a:r>
            <a:r>
              <a:rPr lang="ru-RU" sz="2800" dirty="0" err="1"/>
              <a:t>NaOH</a:t>
            </a:r>
            <a:r>
              <a:rPr lang="ru-RU" sz="2800" dirty="0"/>
              <a:t> при постоянном перемешивании. Полученный черный осадок Fe</a:t>
            </a:r>
            <a:r>
              <a:rPr lang="ru-RU" sz="2800" baseline="-25000" dirty="0"/>
              <a:t>3</a:t>
            </a:r>
            <a:r>
              <a:rPr lang="ru-RU" sz="2800" dirty="0"/>
              <a:t>O</a:t>
            </a:r>
            <a:r>
              <a:rPr lang="ru-RU" sz="2800" baseline="-25000" dirty="0"/>
              <a:t>4 </a:t>
            </a:r>
            <a:r>
              <a:rPr lang="ru-RU" sz="2800" dirty="0"/>
              <a:t>отделяли от реакционной среды </a:t>
            </a:r>
            <a:r>
              <a:rPr lang="ru-RU" sz="2800" dirty="0" err="1"/>
              <a:t>неодимовым</a:t>
            </a:r>
            <a:r>
              <a:rPr lang="ru-RU" sz="2800" dirty="0"/>
              <a:t> магнитом.</a:t>
            </a: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14257635" y="8857134"/>
            <a:ext cx="9824932" cy="816437"/>
          </a:xfrm>
          <a:prstGeom prst="rect">
            <a:avLst/>
          </a:prstGeom>
        </p:spPr>
        <p:txBody>
          <a:bodyPr vert="horz" lIns="296259" tIns="148130" rIns="296259" bIns="148130" rtlCol="0" anchor="ctr">
            <a:noAutofit/>
          </a:bodyPr>
          <a:lstStyle/>
          <a:p>
            <a:pPr marL="0" marR="0" lvl="0" indent="0" algn="ctr" defTabSz="296259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Схема синтеза биокатализаторов на основе магнитных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наночастиц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43" name="Прямоугольник 23"/>
          <p:cNvSpPr>
            <a:spLocks noChangeArrowheads="1"/>
          </p:cNvSpPr>
          <p:nvPr/>
        </p:nvSpPr>
        <p:spPr bwMode="auto">
          <a:xfrm>
            <a:off x="20882371" y="11809462"/>
            <a:ext cx="194421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Промывание </a:t>
            </a:r>
            <a:r>
              <a:rPr lang="ru-RU" sz="1400" dirty="0" err="1"/>
              <a:t>дистилированной</a:t>
            </a:r>
            <a:r>
              <a:rPr lang="ru-RU" sz="1400" dirty="0"/>
              <a:t> водой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197364" y="11140821"/>
            <a:ext cx="1863079" cy="315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7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68199" y="11243690"/>
            <a:ext cx="1467367" cy="241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682571" y="11161390"/>
            <a:ext cx="1670645" cy="294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13465547" y="9937254"/>
            <a:ext cx="2869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3-аминопропил-триэтоксисилан (АПТС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Глутаровы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диальдегид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(ГА)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6633899" y="9577214"/>
            <a:ext cx="0" cy="1740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Прямоугольник 7"/>
          <p:cNvSpPr>
            <a:spLocks noChangeArrowheads="1"/>
          </p:cNvSpPr>
          <p:nvPr/>
        </p:nvSpPr>
        <p:spPr bwMode="auto">
          <a:xfrm>
            <a:off x="14660907" y="11706604"/>
            <a:ext cx="6768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Fe</a:t>
            </a:r>
            <a:r>
              <a:rPr lang="en-US" sz="1600" baseline="-25000" dirty="0"/>
              <a:t>3</a:t>
            </a:r>
            <a:r>
              <a:rPr lang="en-US" sz="1600" dirty="0"/>
              <a:t>O</a:t>
            </a:r>
            <a:r>
              <a:rPr lang="en-US" sz="1600" baseline="-25000" dirty="0"/>
              <a:t>4 </a:t>
            </a:r>
            <a:endParaRPr lang="ru-RU" sz="1600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4862527" y="11963778"/>
            <a:ext cx="7813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Стрелка вправо 50"/>
          <p:cNvSpPr/>
          <p:nvPr/>
        </p:nvSpPr>
        <p:spPr>
          <a:xfrm>
            <a:off x="17281972" y="11552298"/>
            <a:ext cx="1475826" cy="26781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52" name="Прямоугольник 1"/>
          <p:cNvSpPr>
            <a:spLocks noChangeArrowheads="1"/>
          </p:cNvSpPr>
          <p:nvPr/>
        </p:nvSpPr>
        <p:spPr bwMode="auto">
          <a:xfrm>
            <a:off x="14689683" y="13681670"/>
            <a:ext cx="23885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/>
              <a:t>Обработка АПТС и ГА</a:t>
            </a:r>
            <a:endParaRPr lang="ru-RU" sz="1600" dirty="0"/>
          </a:p>
        </p:txBody>
      </p:sp>
      <p:sp>
        <p:nvSpPr>
          <p:cNvPr id="53" name="Прямоугольник 22"/>
          <p:cNvSpPr>
            <a:spLocks noChangeArrowheads="1"/>
          </p:cNvSpPr>
          <p:nvPr/>
        </p:nvSpPr>
        <p:spPr bwMode="auto">
          <a:xfrm>
            <a:off x="17570003" y="10441310"/>
            <a:ext cx="27789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Пероксидаза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Глюкозооксидаза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0162291" y="9865246"/>
            <a:ext cx="0" cy="1606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Прямоугольник 2"/>
          <p:cNvSpPr>
            <a:spLocks noChangeArrowheads="1"/>
          </p:cNvSpPr>
          <p:nvPr/>
        </p:nvSpPr>
        <p:spPr bwMode="auto">
          <a:xfrm>
            <a:off x="18794139" y="13897694"/>
            <a:ext cx="22571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/>
              <a:t>Иммобилизация </a:t>
            </a:r>
            <a:r>
              <a:rPr lang="en-US" sz="1600" b="1" i="1" dirty="0"/>
              <a:t>HRP</a:t>
            </a:r>
            <a:endParaRPr lang="ru-RU" sz="1600" dirty="0"/>
          </a:p>
        </p:txBody>
      </p:sp>
      <p:sp>
        <p:nvSpPr>
          <p:cNvPr id="56" name="Стрелка вправо 55"/>
          <p:cNvSpPr/>
          <p:nvPr/>
        </p:nvSpPr>
        <p:spPr>
          <a:xfrm>
            <a:off x="21011946" y="11552298"/>
            <a:ext cx="1389013" cy="26781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57" name="Прямоугольник 23"/>
          <p:cNvSpPr>
            <a:spLocks noChangeArrowheads="1"/>
          </p:cNvSpPr>
          <p:nvPr/>
        </p:nvSpPr>
        <p:spPr bwMode="auto">
          <a:xfrm>
            <a:off x="16979540" y="11706602"/>
            <a:ext cx="19098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Промывание </a:t>
            </a:r>
            <a:r>
              <a:rPr lang="ru-RU" sz="1400" dirty="0" err="1"/>
              <a:t>дистилированной</a:t>
            </a:r>
            <a:r>
              <a:rPr lang="ru-RU" sz="1400" dirty="0"/>
              <a:t> водой</a:t>
            </a:r>
          </a:p>
        </p:txBody>
      </p:sp>
      <p:sp>
        <p:nvSpPr>
          <p:cNvPr id="60" name="Стрелка вниз 59"/>
          <p:cNvSpPr/>
          <p:nvPr/>
        </p:nvSpPr>
        <p:spPr>
          <a:xfrm>
            <a:off x="23402651" y="13753678"/>
            <a:ext cx="434067" cy="80344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61" name="Блок-схема: магнитный диск 60"/>
          <p:cNvSpPr/>
          <p:nvPr/>
        </p:nvSpPr>
        <p:spPr>
          <a:xfrm>
            <a:off x="23114619" y="14545766"/>
            <a:ext cx="1041761" cy="401723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62" name="Прямоугольник 38"/>
          <p:cNvSpPr>
            <a:spLocks noChangeArrowheads="1"/>
          </p:cNvSpPr>
          <p:nvPr/>
        </p:nvSpPr>
        <p:spPr bwMode="auto">
          <a:xfrm>
            <a:off x="23258635" y="14977814"/>
            <a:ext cx="11521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Магнит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5202851" y="8857134"/>
            <a:ext cx="46805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i="1" dirty="0">
                <a:solidFill>
                  <a:prstClr val="black"/>
                </a:solidFill>
                <a:latin typeface="Constantia" pitchFamily="18" charset="0"/>
              </a:rPr>
              <a:t>Микрофотография полученных </a:t>
            </a:r>
            <a:r>
              <a:rPr lang="ru-RU" sz="2500" b="1" i="1" dirty="0" err="1">
                <a:solidFill>
                  <a:prstClr val="black"/>
                </a:solidFill>
                <a:latin typeface="Constantia" pitchFamily="18" charset="0"/>
              </a:rPr>
              <a:t>наночастиц</a:t>
            </a:r>
            <a:endParaRPr lang="ru-RU" sz="2500" b="1" i="1" dirty="0">
              <a:latin typeface="Constantia" pitchFamily="18" charset="0"/>
            </a:endParaRPr>
          </a:p>
        </p:txBody>
      </p:sp>
      <p:pic>
        <p:nvPicPr>
          <p:cNvPr id="71" name="Рисунок 70" descr="D:\Оля1\для диссертации\TEM\соосаждение\cat4-tver-acetone.jp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418875" y="10585326"/>
            <a:ext cx="43924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8" name="Прямая со стрелкой 77"/>
          <p:cNvCxnSpPr/>
          <p:nvPr/>
        </p:nvCxnSpPr>
        <p:spPr>
          <a:xfrm flipH="1">
            <a:off x="15409763" y="3024486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17353979" y="302448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Диаграмма 80"/>
          <p:cNvGraphicFramePr/>
          <p:nvPr/>
        </p:nvGraphicFramePr>
        <p:xfrm>
          <a:off x="864147" y="15481870"/>
          <a:ext cx="10297144" cy="612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82" name="Заголовок 1"/>
          <p:cNvSpPr txBox="1">
            <a:spLocks/>
          </p:cNvSpPr>
          <p:nvPr/>
        </p:nvSpPr>
        <p:spPr>
          <a:xfrm>
            <a:off x="0" y="14833798"/>
            <a:ext cx="12169403" cy="704990"/>
          </a:xfrm>
          <a:prstGeom prst="rect">
            <a:avLst/>
          </a:prstGeom>
        </p:spPr>
        <p:txBody>
          <a:bodyPr vert="horz" lIns="296259" tIns="148130" rIns="296259" bIns="148130" rtlCol="0" anchor="ctr">
            <a:noAutofit/>
          </a:bodyPr>
          <a:lstStyle/>
          <a:p>
            <a:pPr marL="0" marR="0" lvl="0" indent="0" algn="ctr" defTabSz="296259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Эксперименты по определению оптимального значения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рН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r>
              <a:rPr lang="ru-RU" sz="2800" b="1" i="1" dirty="0">
                <a:latin typeface="Constantia" pitchFamily="18" charset="0"/>
                <a:ea typeface="+mj-ea"/>
                <a:cs typeface="+mj-cs"/>
              </a:rPr>
              <a:t>в каскадной реакции окисления глюкозы и АБТС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в присутствии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натвных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форм</a:t>
            </a:r>
            <a:r>
              <a:rPr kumimoji="0" lang="ru-RU" sz="28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ферментов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1602451" y="15771644"/>
            <a:ext cx="86410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Выводы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Биферментная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система на основе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GOx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HRP успешно может быть применена в последовательных реакциях окисления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-глюкозы и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АБТС. Установлено, что оптимальным значением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рН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эффективной работы такой системы является 7.2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случае использования </a:t>
            </a:r>
            <a:r>
              <a:rPr kumimoji="0" lang="ru-RU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нативных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форм ферментов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После иммобилизации </a:t>
            </a:r>
            <a:r>
              <a:rPr lang="ru-RU" sz="28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оксидоредуктаз</a:t>
            </a: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магнитные </a:t>
            </a:r>
            <a:r>
              <a:rPr lang="ru-RU" sz="28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наночастицы</a:t>
            </a: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оптимум смещается до 6.5.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Полученные результаты могут быть использованы, например, в процессах очистки сточных вод.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Заголовок 1"/>
          <p:cNvSpPr txBox="1">
            <a:spLocks/>
          </p:cNvSpPr>
          <p:nvPr/>
        </p:nvSpPr>
        <p:spPr>
          <a:xfrm>
            <a:off x="11665347" y="14689782"/>
            <a:ext cx="11017225" cy="1296144"/>
          </a:xfrm>
          <a:prstGeom prst="rect">
            <a:avLst/>
          </a:prstGeom>
        </p:spPr>
        <p:txBody>
          <a:bodyPr vert="horz" lIns="296259" tIns="148130" rIns="296259" bIns="148130" rtlCol="0" anchor="ctr">
            <a:noAutofit/>
          </a:bodyPr>
          <a:lstStyle/>
          <a:p>
            <a:pPr marL="0" marR="0" lvl="0" indent="0" algn="ctr" defTabSz="296259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Эксперименты по определению оптимального значения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рН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r>
              <a:rPr lang="ru-RU" sz="2800" b="1" i="1" dirty="0">
                <a:latin typeface="Constantia" pitchFamily="18" charset="0"/>
                <a:ea typeface="+mj-ea"/>
                <a:cs typeface="+mj-cs"/>
              </a:rPr>
              <a:t>в каскадной реакции окисления глюкозы и АБТС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 в присутствии синтезированного биокатализатора на основе магнитных </a:t>
            </a:r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наночастиц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8722131" y="1280905"/>
            <a:ext cx="5472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Руководитель к.х.н., доцент О.В. Гребенникова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8" name="Диаграмма 57"/>
          <p:cNvGraphicFramePr/>
          <p:nvPr/>
        </p:nvGraphicFramePr>
        <p:xfrm>
          <a:off x="12961491" y="1620195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424</Words>
  <Application>Microsoft Office PowerPoint</Application>
  <PresentationFormat>Произвольный</PresentationFormat>
  <Paragraphs>39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Constantia</vt:lpstr>
      <vt:lpstr>Microsoft Sans Serif</vt:lpstr>
      <vt:lpstr>Times New Roman</vt:lpstr>
      <vt:lpstr>Тема Office</vt:lpstr>
      <vt:lpstr>ChemSketch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Русакова Наталья Петровна</cp:lastModifiedBy>
  <cp:revision>24</cp:revision>
  <dcterms:created xsi:type="dcterms:W3CDTF">2021-03-18T07:24:17Z</dcterms:created>
  <dcterms:modified xsi:type="dcterms:W3CDTF">2021-03-30T15:28:24Z</dcterms:modified>
</cp:coreProperties>
</file>