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2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3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19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822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195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939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27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2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4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9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78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7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137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6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4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8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0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A77B0C9-4421-49AB-9F40-80D0AB709521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A10B086-3BCB-4DAA-9184-AEAEEC350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5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AE1960C-8A98-4D9B-B51F-41A9DC60FFD5}"/>
              </a:ext>
            </a:extLst>
          </p:cNvPr>
          <p:cNvSpPr txBox="1"/>
          <p:nvPr/>
        </p:nvSpPr>
        <p:spPr>
          <a:xfrm>
            <a:off x="205272" y="251927"/>
            <a:ext cx="11719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Тверской государственный университет, г. Тверь</a:t>
            </a:r>
          </a:p>
          <a:p>
            <a:pPr algn="ctr"/>
            <a:r>
              <a:rPr lang="ru-RU" sz="2400" dirty="0"/>
              <a:t>Кафедра физической химии.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D875CB-221F-459F-B161-4950C659CDEA}"/>
              </a:ext>
            </a:extLst>
          </p:cNvPr>
          <p:cNvSpPr txBox="1"/>
          <p:nvPr/>
        </p:nvSpPr>
        <p:spPr>
          <a:xfrm>
            <a:off x="7725747" y="1194318"/>
            <a:ext cx="3900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Подготовила: Лимонова Н.Н.</a:t>
            </a:r>
          </a:p>
          <a:p>
            <a:r>
              <a:rPr lang="ru-RU" dirty="0"/>
              <a:t>Руководитель: Хижняк С.Д.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F36578-5324-4128-891D-3FCD65573350}"/>
              </a:ext>
            </a:extLst>
          </p:cNvPr>
          <p:cNvSpPr txBox="1"/>
          <p:nvPr/>
        </p:nvSpPr>
        <p:spPr>
          <a:xfrm>
            <a:off x="566057" y="1952043"/>
            <a:ext cx="11162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ПРОЦЕССЫ САМОСБОРКИ В НИЗКОКОНЦЕНТРИРОВАННЫХ РАСТВОРАХ ГЛИЦИНА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B698D75-9B5C-47AF-890A-5D490DBE6EF6}"/>
              </a:ext>
            </a:extLst>
          </p:cNvPr>
          <p:cNvSpPr/>
          <p:nvPr/>
        </p:nvSpPr>
        <p:spPr>
          <a:xfrm>
            <a:off x="205272" y="2360645"/>
            <a:ext cx="11719249" cy="8309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36477B-8351-4642-BD15-9DA6D751B3D6}"/>
              </a:ext>
            </a:extLst>
          </p:cNvPr>
          <p:cNvSpPr txBox="1"/>
          <p:nvPr/>
        </p:nvSpPr>
        <p:spPr>
          <a:xfrm>
            <a:off x="267479" y="2321375"/>
            <a:ext cx="11461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Среди различных  перспективных подходов формирования наноструктур все большее значение приобретают нанотехнологии, использующие самоорганизацию. Предполагается, что  самоорганизация позволит создавать  наноструктуры из отдельных атомов как технология «снизу-вверх». </a:t>
            </a:r>
            <a:endParaRPr lang="ru-RU" dirty="0"/>
          </a:p>
        </p:txBody>
      </p:sp>
      <p:pic>
        <p:nvPicPr>
          <p:cNvPr id="1027" name="Рисунок 1">
            <a:extLst>
              <a:ext uri="{FF2B5EF4-FFF2-40B4-BE49-F238E27FC236}">
                <a16:creationId xmlns:a16="http://schemas.microsoft.com/office/drawing/2014/main" id="{E511795A-0CFE-4370-AA7D-14E3D4139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33" y="3517317"/>
            <a:ext cx="5935663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Рисунок 10">
            <a:extLst>
              <a:ext uri="{FF2B5EF4-FFF2-40B4-BE49-F238E27FC236}">
                <a16:creationId xmlns:a16="http://schemas.microsoft.com/office/drawing/2014/main" id="{06C9D2ED-3E59-4C57-BB06-A40D9ECAF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62" y="3517317"/>
            <a:ext cx="6011197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AFC33EB-5769-41E3-834B-5D64F4B1B268}"/>
              </a:ext>
            </a:extLst>
          </p:cNvPr>
          <p:cNvSpPr txBox="1"/>
          <p:nvPr/>
        </p:nvSpPr>
        <p:spPr>
          <a:xfrm>
            <a:off x="80041" y="6070017"/>
            <a:ext cx="59667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Рис. 1.1 Распределение частиц по размерам в свежеприготовленной системе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Gly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AgNO</a:t>
            </a:r>
            <a:r>
              <a:rPr lang="ru-RU" sz="16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ru-RU" sz="16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endParaRPr lang="ru-RU" sz="1600" dirty="0"/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63AB41-C9F0-49BA-9F94-502537A48A02}"/>
              </a:ext>
            </a:extLst>
          </p:cNvPr>
          <p:cNvSpPr txBox="1"/>
          <p:nvPr/>
        </p:nvSpPr>
        <p:spPr>
          <a:xfrm>
            <a:off x="6147318" y="6088678"/>
            <a:ext cx="58705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Рис.1.2 Распределение частиц по размерам в системе 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Gly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6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AgNO</a:t>
            </a:r>
            <a:r>
              <a:rPr lang="ru-RU" sz="16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ru-RU" sz="16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прошествии 5 дней после смешивания.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6550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24</TotalTime>
  <Words>114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Капля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Лимонова Наталья Николаевна</dc:creator>
  <cp:lastModifiedBy>Русакова Наталья Петровна</cp:lastModifiedBy>
  <cp:revision>2</cp:revision>
  <dcterms:created xsi:type="dcterms:W3CDTF">2021-03-28T20:03:35Z</dcterms:created>
  <dcterms:modified xsi:type="dcterms:W3CDTF">2021-03-30T06:28:52Z</dcterms:modified>
</cp:coreProperties>
</file>