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4" r:id="rId1"/>
  </p:sldMasterIdLst>
  <p:sldIdLst>
    <p:sldId id="256" r:id="rId2"/>
  </p:sldIdLst>
  <p:sldSz cx="28800425" cy="19440525"/>
  <p:notesSz cx="9144000" cy="6858000"/>
  <p:defaultTextStyle>
    <a:defPPr>
      <a:defRPr lang="ru-RU"/>
    </a:defPPr>
    <a:lvl1pPr marL="0" algn="l" defTabSz="1242998" rtl="0" eaLnBrk="1" latinLnBrk="0" hangingPunct="1">
      <a:defRPr sz="2447" kern="1200">
        <a:solidFill>
          <a:schemeClr val="tx1"/>
        </a:solidFill>
        <a:latin typeface="+mn-lt"/>
        <a:ea typeface="+mn-ea"/>
        <a:cs typeface="+mn-cs"/>
      </a:defRPr>
    </a:lvl1pPr>
    <a:lvl2pPr marL="621499" algn="l" defTabSz="1242998" rtl="0" eaLnBrk="1" latinLnBrk="0" hangingPunct="1">
      <a:defRPr sz="2447" kern="1200">
        <a:solidFill>
          <a:schemeClr val="tx1"/>
        </a:solidFill>
        <a:latin typeface="+mn-lt"/>
        <a:ea typeface="+mn-ea"/>
        <a:cs typeface="+mn-cs"/>
      </a:defRPr>
    </a:lvl2pPr>
    <a:lvl3pPr marL="1242998" algn="l" defTabSz="1242998" rtl="0" eaLnBrk="1" latinLnBrk="0" hangingPunct="1">
      <a:defRPr sz="2447" kern="1200">
        <a:solidFill>
          <a:schemeClr val="tx1"/>
        </a:solidFill>
        <a:latin typeface="+mn-lt"/>
        <a:ea typeface="+mn-ea"/>
        <a:cs typeface="+mn-cs"/>
      </a:defRPr>
    </a:lvl3pPr>
    <a:lvl4pPr marL="1864497" algn="l" defTabSz="1242998" rtl="0" eaLnBrk="1" latinLnBrk="0" hangingPunct="1">
      <a:defRPr sz="2447" kern="1200">
        <a:solidFill>
          <a:schemeClr val="tx1"/>
        </a:solidFill>
        <a:latin typeface="+mn-lt"/>
        <a:ea typeface="+mn-ea"/>
        <a:cs typeface="+mn-cs"/>
      </a:defRPr>
    </a:lvl4pPr>
    <a:lvl5pPr marL="2485995" algn="l" defTabSz="1242998" rtl="0" eaLnBrk="1" latinLnBrk="0" hangingPunct="1">
      <a:defRPr sz="2447" kern="1200">
        <a:solidFill>
          <a:schemeClr val="tx1"/>
        </a:solidFill>
        <a:latin typeface="+mn-lt"/>
        <a:ea typeface="+mn-ea"/>
        <a:cs typeface="+mn-cs"/>
      </a:defRPr>
    </a:lvl5pPr>
    <a:lvl6pPr marL="3107494" algn="l" defTabSz="1242998" rtl="0" eaLnBrk="1" latinLnBrk="0" hangingPunct="1">
      <a:defRPr sz="2447" kern="1200">
        <a:solidFill>
          <a:schemeClr val="tx1"/>
        </a:solidFill>
        <a:latin typeface="+mn-lt"/>
        <a:ea typeface="+mn-ea"/>
        <a:cs typeface="+mn-cs"/>
      </a:defRPr>
    </a:lvl6pPr>
    <a:lvl7pPr marL="3728993" algn="l" defTabSz="1242998" rtl="0" eaLnBrk="1" latinLnBrk="0" hangingPunct="1">
      <a:defRPr sz="2447" kern="1200">
        <a:solidFill>
          <a:schemeClr val="tx1"/>
        </a:solidFill>
        <a:latin typeface="+mn-lt"/>
        <a:ea typeface="+mn-ea"/>
        <a:cs typeface="+mn-cs"/>
      </a:defRPr>
    </a:lvl7pPr>
    <a:lvl8pPr marL="4350491" algn="l" defTabSz="1242998" rtl="0" eaLnBrk="1" latinLnBrk="0" hangingPunct="1">
      <a:defRPr sz="2447" kern="1200">
        <a:solidFill>
          <a:schemeClr val="tx1"/>
        </a:solidFill>
        <a:latin typeface="+mn-lt"/>
        <a:ea typeface="+mn-ea"/>
        <a:cs typeface="+mn-cs"/>
      </a:defRPr>
    </a:lvl8pPr>
    <a:lvl9pPr marL="4971990" algn="l" defTabSz="1242998" rtl="0" eaLnBrk="1" latinLnBrk="0" hangingPunct="1">
      <a:defRPr sz="244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5" autoAdjust="0"/>
    <p:restoredTop sz="94434" autoAdjust="0"/>
  </p:normalViewPr>
  <p:slideViewPr>
    <p:cSldViewPr snapToGrid="0">
      <p:cViewPr varScale="1">
        <p:scale>
          <a:sx n="43" d="100"/>
          <a:sy n="43" d="100"/>
        </p:scale>
        <p:origin x="954" y="8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6665" y="-24003"/>
            <a:ext cx="28881699" cy="19488531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0983" y="6816186"/>
            <a:ext cx="18352142" cy="4666809"/>
          </a:xfrm>
        </p:spPr>
        <p:txBody>
          <a:bodyPr anchor="b">
            <a:noAutofit/>
          </a:bodyPr>
          <a:lstStyle>
            <a:lvl1pPr algn="r">
              <a:defRPr sz="15307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60983" y="11482991"/>
            <a:ext cx="18352142" cy="310940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296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592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888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184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480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776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072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0368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6CC40-FB38-4AC0-8225-DE174BE2F225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C983-FC70-4AE3-94B8-ADCD8F97F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252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028" y="1728046"/>
            <a:ext cx="19993095" cy="9648261"/>
          </a:xfrm>
        </p:spPr>
        <p:txBody>
          <a:bodyPr anchor="ctr">
            <a:normAutofit/>
          </a:bodyPr>
          <a:lstStyle>
            <a:lvl1pPr algn="l">
              <a:defRPr sz="12473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028" y="12672342"/>
            <a:ext cx="19993095" cy="4453241"/>
          </a:xfrm>
        </p:spPr>
        <p:txBody>
          <a:bodyPr anchor="ctr">
            <a:normAutofit/>
          </a:bodyPr>
          <a:lstStyle>
            <a:lvl1pPr marL="0" indent="0" algn="l">
              <a:buNone/>
              <a:defRPr sz="5102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296025" indent="0">
              <a:buNone/>
              <a:defRPr sz="5102">
                <a:solidFill>
                  <a:schemeClr val="tx1">
                    <a:tint val="75000"/>
                  </a:schemeClr>
                </a:solidFill>
              </a:defRPr>
            </a:lvl2pPr>
            <a:lvl3pPr marL="2592050" indent="0">
              <a:buNone/>
              <a:defRPr sz="4536">
                <a:solidFill>
                  <a:schemeClr val="tx1">
                    <a:tint val="75000"/>
                  </a:schemeClr>
                </a:solidFill>
              </a:defRPr>
            </a:lvl3pPr>
            <a:lvl4pPr marL="3888075" indent="0">
              <a:buNone/>
              <a:defRPr sz="3969">
                <a:solidFill>
                  <a:schemeClr val="tx1">
                    <a:tint val="75000"/>
                  </a:schemeClr>
                </a:solidFill>
              </a:defRPr>
            </a:lvl4pPr>
            <a:lvl5pPr marL="5184099" indent="0">
              <a:buNone/>
              <a:defRPr sz="3969">
                <a:solidFill>
                  <a:schemeClr val="tx1">
                    <a:tint val="75000"/>
                  </a:schemeClr>
                </a:solidFill>
              </a:defRPr>
            </a:lvl5pPr>
            <a:lvl6pPr marL="6480124" indent="0">
              <a:buNone/>
              <a:defRPr sz="3969">
                <a:solidFill>
                  <a:schemeClr val="tx1">
                    <a:tint val="75000"/>
                  </a:schemeClr>
                </a:solidFill>
              </a:defRPr>
            </a:lvl6pPr>
            <a:lvl7pPr marL="7776149" indent="0">
              <a:buNone/>
              <a:defRPr sz="3969">
                <a:solidFill>
                  <a:schemeClr val="tx1">
                    <a:tint val="75000"/>
                  </a:schemeClr>
                </a:solidFill>
              </a:defRPr>
            </a:lvl7pPr>
            <a:lvl8pPr marL="9072174" indent="0">
              <a:buNone/>
              <a:defRPr sz="3969">
                <a:solidFill>
                  <a:schemeClr val="tx1">
                    <a:tint val="75000"/>
                  </a:schemeClr>
                </a:solidFill>
              </a:defRPr>
            </a:lvl8pPr>
            <a:lvl9pPr marL="10368199" indent="0">
              <a:buNone/>
              <a:defRPr sz="39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6CC40-FB38-4AC0-8225-DE174BE2F225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C983-FC70-4AE3-94B8-ADCD8F97F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89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0619" y="1728047"/>
            <a:ext cx="19125265" cy="8568231"/>
          </a:xfrm>
        </p:spPr>
        <p:txBody>
          <a:bodyPr anchor="ctr">
            <a:normAutofit/>
          </a:bodyPr>
          <a:lstStyle>
            <a:lvl1pPr algn="l">
              <a:defRPr sz="12473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468001" y="10296278"/>
            <a:ext cx="17070501" cy="108002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4536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296025" indent="0">
              <a:buFontTx/>
              <a:buNone/>
              <a:defRPr/>
            </a:lvl2pPr>
            <a:lvl3pPr marL="2592050" indent="0">
              <a:buFontTx/>
              <a:buNone/>
              <a:defRPr/>
            </a:lvl3pPr>
            <a:lvl4pPr marL="3888075" indent="0">
              <a:buFontTx/>
              <a:buNone/>
              <a:defRPr/>
            </a:lvl4pPr>
            <a:lvl5pPr marL="5184099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024" y="12672342"/>
            <a:ext cx="19993098" cy="4453241"/>
          </a:xfrm>
        </p:spPr>
        <p:txBody>
          <a:bodyPr anchor="ctr">
            <a:normAutofit/>
          </a:bodyPr>
          <a:lstStyle>
            <a:lvl1pPr marL="0" indent="0" algn="l">
              <a:buNone/>
              <a:defRPr sz="5102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296025" indent="0">
              <a:buNone/>
              <a:defRPr sz="5102">
                <a:solidFill>
                  <a:schemeClr val="tx1">
                    <a:tint val="75000"/>
                  </a:schemeClr>
                </a:solidFill>
              </a:defRPr>
            </a:lvl2pPr>
            <a:lvl3pPr marL="2592050" indent="0">
              <a:buNone/>
              <a:defRPr sz="4536">
                <a:solidFill>
                  <a:schemeClr val="tx1">
                    <a:tint val="75000"/>
                  </a:schemeClr>
                </a:solidFill>
              </a:defRPr>
            </a:lvl3pPr>
            <a:lvl4pPr marL="3888075" indent="0">
              <a:buNone/>
              <a:defRPr sz="3969">
                <a:solidFill>
                  <a:schemeClr val="tx1">
                    <a:tint val="75000"/>
                  </a:schemeClr>
                </a:solidFill>
              </a:defRPr>
            </a:lvl4pPr>
            <a:lvl5pPr marL="5184099" indent="0">
              <a:buNone/>
              <a:defRPr sz="3969">
                <a:solidFill>
                  <a:schemeClr val="tx1">
                    <a:tint val="75000"/>
                  </a:schemeClr>
                </a:solidFill>
              </a:defRPr>
            </a:lvl5pPr>
            <a:lvl6pPr marL="6480124" indent="0">
              <a:buNone/>
              <a:defRPr sz="3969">
                <a:solidFill>
                  <a:schemeClr val="tx1">
                    <a:tint val="75000"/>
                  </a:schemeClr>
                </a:solidFill>
              </a:defRPr>
            </a:lvl6pPr>
            <a:lvl7pPr marL="7776149" indent="0">
              <a:buNone/>
              <a:defRPr sz="3969">
                <a:solidFill>
                  <a:schemeClr val="tx1">
                    <a:tint val="75000"/>
                  </a:schemeClr>
                </a:solidFill>
              </a:defRPr>
            </a:lvl7pPr>
            <a:lvl8pPr marL="9072174" indent="0">
              <a:buNone/>
              <a:defRPr sz="3969">
                <a:solidFill>
                  <a:schemeClr val="tx1">
                    <a:tint val="75000"/>
                  </a:schemeClr>
                </a:solidFill>
              </a:defRPr>
            </a:lvl8pPr>
            <a:lvl9pPr marL="10368199" indent="0">
              <a:buNone/>
              <a:defRPr sz="39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6CC40-FB38-4AC0-8225-DE174BE2F225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C983-FC70-4AE3-94B8-ADCD8F97F3D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520374" y="2240502"/>
            <a:ext cx="1440396" cy="1657678"/>
          </a:xfrm>
          <a:prstGeom prst="rect">
            <a:avLst/>
          </a:prstGeom>
        </p:spPr>
        <p:txBody>
          <a:bodyPr vert="horz" lIns="259207" tIns="129604" rIns="259207" bIns="129604" rtlCol="0" anchor="ctr">
            <a:noAutofit/>
          </a:bodyPr>
          <a:lstStyle/>
          <a:p>
            <a:pPr lvl="0"/>
            <a:r>
              <a:rPr lang="en-US" sz="2267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1252911" y="8182584"/>
            <a:ext cx="1440396" cy="1657678"/>
          </a:xfrm>
          <a:prstGeom prst="rect">
            <a:avLst/>
          </a:prstGeom>
        </p:spPr>
        <p:txBody>
          <a:bodyPr vert="horz" lIns="259207" tIns="129604" rIns="259207" bIns="129604" rtlCol="0" anchor="ctr">
            <a:noAutofit/>
          </a:bodyPr>
          <a:lstStyle/>
          <a:p>
            <a:pPr lvl="0"/>
            <a:r>
              <a:rPr lang="en-US" sz="2267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6499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024" y="5476649"/>
            <a:ext cx="19993098" cy="7357408"/>
          </a:xfrm>
        </p:spPr>
        <p:txBody>
          <a:bodyPr anchor="b">
            <a:normAutofit/>
          </a:bodyPr>
          <a:lstStyle>
            <a:lvl1pPr algn="l">
              <a:defRPr sz="12473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024" y="12834057"/>
            <a:ext cx="19993098" cy="4291526"/>
          </a:xfrm>
        </p:spPr>
        <p:txBody>
          <a:bodyPr anchor="t">
            <a:normAutofit/>
          </a:bodyPr>
          <a:lstStyle>
            <a:lvl1pPr marL="0" indent="0" algn="l">
              <a:buNone/>
              <a:defRPr sz="5102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296025" indent="0">
              <a:buNone/>
              <a:defRPr sz="5102">
                <a:solidFill>
                  <a:schemeClr val="tx1">
                    <a:tint val="75000"/>
                  </a:schemeClr>
                </a:solidFill>
              </a:defRPr>
            </a:lvl2pPr>
            <a:lvl3pPr marL="2592050" indent="0">
              <a:buNone/>
              <a:defRPr sz="4536">
                <a:solidFill>
                  <a:schemeClr val="tx1">
                    <a:tint val="75000"/>
                  </a:schemeClr>
                </a:solidFill>
              </a:defRPr>
            </a:lvl3pPr>
            <a:lvl4pPr marL="3888075" indent="0">
              <a:buNone/>
              <a:defRPr sz="3969">
                <a:solidFill>
                  <a:schemeClr val="tx1">
                    <a:tint val="75000"/>
                  </a:schemeClr>
                </a:solidFill>
              </a:defRPr>
            </a:lvl4pPr>
            <a:lvl5pPr marL="5184099" indent="0">
              <a:buNone/>
              <a:defRPr sz="3969">
                <a:solidFill>
                  <a:schemeClr val="tx1">
                    <a:tint val="75000"/>
                  </a:schemeClr>
                </a:solidFill>
              </a:defRPr>
            </a:lvl5pPr>
            <a:lvl6pPr marL="6480124" indent="0">
              <a:buNone/>
              <a:defRPr sz="3969">
                <a:solidFill>
                  <a:schemeClr val="tx1">
                    <a:tint val="75000"/>
                  </a:schemeClr>
                </a:solidFill>
              </a:defRPr>
            </a:lvl6pPr>
            <a:lvl7pPr marL="7776149" indent="0">
              <a:buNone/>
              <a:defRPr sz="3969">
                <a:solidFill>
                  <a:schemeClr val="tx1">
                    <a:tint val="75000"/>
                  </a:schemeClr>
                </a:solidFill>
              </a:defRPr>
            </a:lvl7pPr>
            <a:lvl8pPr marL="9072174" indent="0">
              <a:buNone/>
              <a:defRPr sz="3969">
                <a:solidFill>
                  <a:schemeClr val="tx1">
                    <a:tint val="75000"/>
                  </a:schemeClr>
                </a:solidFill>
              </a:defRPr>
            </a:lvl8pPr>
            <a:lvl9pPr marL="10368199" indent="0">
              <a:buNone/>
              <a:defRPr sz="39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6CC40-FB38-4AC0-8225-DE174BE2F225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C983-FC70-4AE3-94B8-ADCD8F97F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270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0619" y="1728047"/>
            <a:ext cx="19125265" cy="8568231"/>
          </a:xfrm>
        </p:spPr>
        <p:txBody>
          <a:bodyPr anchor="ctr">
            <a:normAutofit/>
          </a:bodyPr>
          <a:lstStyle>
            <a:lvl1pPr algn="l">
              <a:defRPr sz="12473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20019" y="11376307"/>
            <a:ext cx="19993101" cy="14577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680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296025" indent="0">
              <a:buFontTx/>
              <a:buNone/>
              <a:defRPr/>
            </a:lvl2pPr>
            <a:lvl3pPr marL="2592050" indent="0">
              <a:buFontTx/>
              <a:buNone/>
              <a:defRPr/>
            </a:lvl3pPr>
            <a:lvl4pPr marL="3888075" indent="0">
              <a:buFontTx/>
              <a:buNone/>
              <a:defRPr/>
            </a:lvl4pPr>
            <a:lvl5pPr marL="5184099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024" y="12834057"/>
            <a:ext cx="19993098" cy="4291526"/>
          </a:xfrm>
        </p:spPr>
        <p:txBody>
          <a:bodyPr anchor="t">
            <a:normAutofit/>
          </a:bodyPr>
          <a:lstStyle>
            <a:lvl1pPr marL="0" indent="0" algn="l">
              <a:buNone/>
              <a:defRPr sz="5102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296025" indent="0">
              <a:buNone/>
              <a:defRPr sz="5102">
                <a:solidFill>
                  <a:schemeClr val="tx1">
                    <a:tint val="75000"/>
                  </a:schemeClr>
                </a:solidFill>
              </a:defRPr>
            </a:lvl2pPr>
            <a:lvl3pPr marL="2592050" indent="0">
              <a:buNone/>
              <a:defRPr sz="4536">
                <a:solidFill>
                  <a:schemeClr val="tx1">
                    <a:tint val="75000"/>
                  </a:schemeClr>
                </a:solidFill>
              </a:defRPr>
            </a:lvl3pPr>
            <a:lvl4pPr marL="3888075" indent="0">
              <a:buNone/>
              <a:defRPr sz="3969">
                <a:solidFill>
                  <a:schemeClr val="tx1">
                    <a:tint val="75000"/>
                  </a:schemeClr>
                </a:solidFill>
              </a:defRPr>
            </a:lvl4pPr>
            <a:lvl5pPr marL="5184099" indent="0">
              <a:buNone/>
              <a:defRPr sz="3969">
                <a:solidFill>
                  <a:schemeClr val="tx1">
                    <a:tint val="75000"/>
                  </a:schemeClr>
                </a:solidFill>
              </a:defRPr>
            </a:lvl5pPr>
            <a:lvl6pPr marL="6480124" indent="0">
              <a:buNone/>
              <a:defRPr sz="3969">
                <a:solidFill>
                  <a:schemeClr val="tx1">
                    <a:tint val="75000"/>
                  </a:schemeClr>
                </a:solidFill>
              </a:defRPr>
            </a:lvl6pPr>
            <a:lvl7pPr marL="7776149" indent="0">
              <a:buNone/>
              <a:defRPr sz="3969">
                <a:solidFill>
                  <a:schemeClr val="tx1">
                    <a:tint val="75000"/>
                  </a:schemeClr>
                </a:solidFill>
              </a:defRPr>
            </a:lvl7pPr>
            <a:lvl8pPr marL="9072174" indent="0">
              <a:buNone/>
              <a:defRPr sz="3969">
                <a:solidFill>
                  <a:schemeClr val="tx1">
                    <a:tint val="75000"/>
                  </a:schemeClr>
                </a:solidFill>
              </a:defRPr>
            </a:lvl8pPr>
            <a:lvl9pPr marL="10368199" indent="0">
              <a:buNone/>
              <a:defRPr sz="39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6CC40-FB38-4AC0-8225-DE174BE2F225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C983-FC70-4AE3-94B8-ADCD8F97F3D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520374" y="2240502"/>
            <a:ext cx="1440396" cy="1657678"/>
          </a:xfrm>
          <a:prstGeom prst="rect">
            <a:avLst/>
          </a:prstGeom>
        </p:spPr>
        <p:txBody>
          <a:bodyPr vert="horz" lIns="259207" tIns="129604" rIns="259207" bIns="129604" rtlCol="0" anchor="ctr">
            <a:noAutofit/>
          </a:bodyPr>
          <a:lstStyle/>
          <a:p>
            <a:pPr lvl="0"/>
            <a:r>
              <a:rPr lang="en-US" sz="2267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1252911" y="8182584"/>
            <a:ext cx="1440396" cy="1657678"/>
          </a:xfrm>
          <a:prstGeom prst="rect">
            <a:avLst/>
          </a:prstGeom>
        </p:spPr>
        <p:txBody>
          <a:bodyPr vert="horz" lIns="259207" tIns="129604" rIns="259207" bIns="129604" rtlCol="0" anchor="ctr">
            <a:noAutofit/>
          </a:bodyPr>
          <a:lstStyle/>
          <a:p>
            <a:pPr lvl="0"/>
            <a:r>
              <a:rPr lang="en-US" sz="2267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3018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9709" y="1728047"/>
            <a:ext cx="19973413" cy="8568231"/>
          </a:xfrm>
        </p:spPr>
        <p:txBody>
          <a:bodyPr anchor="ctr">
            <a:normAutofit/>
          </a:bodyPr>
          <a:lstStyle>
            <a:lvl1pPr algn="l">
              <a:defRPr sz="12473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20019" y="11376307"/>
            <a:ext cx="19993101" cy="14577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6803">
                <a:solidFill>
                  <a:schemeClr val="accent1"/>
                </a:solidFill>
              </a:defRPr>
            </a:lvl1pPr>
            <a:lvl2pPr marL="1296025" indent="0">
              <a:buFontTx/>
              <a:buNone/>
              <a:defRPr/>
            </a:lvl2pPr>
            <a:lvl3pPr marL="2592050" indent="0">
              <a:buFontTx/>
              <a:buNone/>
              <a:defRPr/>
            </a:lvl3pPr>
            <a:lvl4pPr marL="3888075" indent="0">
              <a:buFontTx/>
              <a:buNone/>
              <a:defRPr/>
            </a:lvl4pPr>
            <a:lvl5pPr marL="5184099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024" y="12834057"/>
            <a:ext cx="19993098" cy="4291526"/>
          </a:xfrm>
        </p:spPr>
        <p:txBody>
          <a:bodyPr anchor="t">
            <a:normAutofit/>
          </a:bodyPr>
          <a:lstStyle>
            <a:lvl1pPr marL="0" indent="0" algn="l">
              <a:buNone/>
              <a:defRPr sz="5102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296025" indent="0">
              <a:buNone/>
              <a:defRPr sz="5102">
                <a:solidFill>
                  <a:schemeClr val="tx1">
                    <a:tint val="75000"/>
                  </a:schemeClr>
                </a:solidFill>
              </a:defRPr>
            </a:lvl2pPr>
            <a:lvl3pPr marL="2592050" indent="0">
              <a:buNone/>
              <a:defRPr sz="4536">
                <a:solidFill>
                  <a:schemeClr val="tx1">
                    <a:tint val="75000"/>
                  </a:schemeClr>
                </a:solidFill>
              </a:defRPr>
            </a:lvl3pPr>
            <a:lvl4pPr marL="3888075" indent="0">
              <a:buNone/>
              <a:defRPr sz="3969">
                <a:solidFill>
                  <a:schemeClr val="tx1">
                    <a:tint val="75000"/>
                  </a:schemeClr>
                </a:solidFill>
              </a:defRPr>
            </a:lvl4pPr>
            <a:lvl5pPr marL="5184099" indent="0">
              <a:buNone/>
              <a:defRPr sz="3969">
                <a:solidFill>
                  <a:schemeClr val="tx1">
                    <a:tint val="75000"/>
                  </a:schemeClr>
                </a:solidFill>
              </a:defRPr>
            </a:lvl5pPr>
            <a:lvl6pPr marL="6480124" indent="0">
              <a:buNone/>
              <a:defRPr sz="3969">
                <a:solidFill>
                  <a:schemeClr val="tx1">
                    <a:tint val="75000"/>
                  </a:schemeClr>
                </a:solidFill>
              </a:defRPr>
            </a:lvl6pPr>
            <a:lvl7pPr marL="7776149" indent="0">
              <a:buNone/>
              <a:defRPr sz="3969">
                <a:solidFill>
                  <a:schemeClr val="tx1">
                    <a:tint val="75000"/>
                  </a:schemeClr>
                </a:solidFill>
              </a:defRPr>
            </a:lvl7pPr>
            <a:lvl8pPr marL="9072174" indent="0">
              <a:buNone/>
              <a:defRPr sz="3969">
                <a:solidFill>
                  <a:schemeClr val="tx1">
                    <a:tint val="75000"/>
                  </a:schemeClr>
                </a:solidFill>
              </a:defRPr>
            </a:lvl8pPr>
            <a:lvl9pPr marL="10368199" indent="0">
              <a:buNone/>
              <a:defRPr sz="39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6CC40-FB38-4AC0-8225-DE174BE2F225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C983-FC70-4AE3-94B8-ADCD8F97F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819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6CC40-FB38-4AC0-8225-DE174BE2F225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C983-FC70-4AE3-94B8-ADCD8F97F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459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826457" y="1728048"/>
            <a:ext cx="3082918" cy="14886405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20025" y="1728048"/>
            <a:ext cx="16362528" cy="1488640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6CC40-FB38-4AC0-8225-DE174BE2F225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C983-FC70-4AE3-94B8-ADCD8F97F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258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6CC40-FB38-4AC0-8225-DE174BE2F225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C983-FC70-4AE3-94B8-ADCD8F97F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584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024" y="7656212"/>
            <a:ext cx="19993098" cy="5177850"/>
          </a:xfrm>
        </p:spPr>
        <p:txBody>
          <a:bodyPr anchor="b"/>
          <a:lstStyle>
            <a:lvl1pPr algn="l">
              <a:defRPr sz="11339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024" y="12834057"/>
            <a:ext cx="19993098" cy="2438995"/>
          </a:xfrm>
        </p:spPr>
        <p:txBody>
          <a:bodyPr anchor="t"/>
          <a:lstStyle>
            <a:lvl1pPr marL="0" indent="0" algn="l">
              <a:buNone/>
              <a:defRPr sz="566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296025" indent="0">
              <a:buNone/>
              <a:defRPr sz="5102">
                <a:solidFill>
                  <a:schemeClr val="tx1">
                    <a:tint val="75000"/>
                  </a:schemeClr>
                </a:solidFill>
              </a:defRPr>
            </a:lvl2pPr>
            <a:lvl3pPr marL="2592050" indent="0">
              <a:buNone/>
              <a:defRPr sz="4536">
                <a:solidFill>
                  <a:schemeClr val="tx1">
                    <a:tint val="75000"/>
                  </a:schemeClr>
                </a:solidFill>
              </a:defRPr>
            </a:lvl3pPr>
            <a:lvl4pPr marL="3888075" indent="0">
              <a:buNone/>
              <a:defRPr sz="3969">
                <a:solidFill>
                  <a:schemeClr val="tx1">
                    <a:tint val="75000"/>
                  </a:schemeClr>
                </a:solidFill>
              </a:defRPr>
            </a:lvl4pPr>
            <a:lvl5pPr marL="5184099" indent="0">
              <a:buNone/>
              <a:defRPr sz="3969">
                <a:solidFill>
                  <a:schemeClr val="tx1">
                    <a:tint val="75000"/>
                  </a:schemeClr>
                </a:solidFill>
              </a:defRPr>
            </a:lvl5pPr>
            <a:lvl6pPr marL="6480124" indent="0">
              <a:buNone/>
              <a:defRPr sz="3969">
                <a:solidFill>
                  <a:schemeClr val="tx1">
                    <a:tint val="75000"/>
                  </a:schemeClr>
                </a:solidFill>
              </a:defRPr>
            </a:lvl6pPr>
            <a:lvl7pPr marL="7776149" indent="0">
              <a:buNone/>
              <a:defRPr sz="3969">
                <a:solidFill>
                  <a:schemeClr val="tx1">
                    <a:tint val="75000"/>
                  </a:schemeClr>
                </a:solidFill>
              </a:defRPr>
            </a:lvl7pPr>
            <a:lvl8pPr marL="9072174" indent="0">
              <a:buNone/>
              <a:defRPr sz="3969">
                <a:solidFill>
                  <a:schemeClr val="tx1">
                    <a:tint val="75000"/>
                  </a:schemeClr>
                </a:solidFill>
              </a:defRPr>
            </a:lvl8pPr>
            <a:lvl9pPr marL="10368199" indent="0">
              <a:buNone/>
              <a:defRPr sz="39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6CC40-FB38-4AC0-8225-DE174BE2F225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C983-FC70-4AE3-94B8-ADCD8F97F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314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028" y="1728047"/>
            <a:ext cx="19993095" cy="374410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030" y="6124669"/>
            <a:ext cx="9726471" cy="11000911"/>
          </a:xfrm>
        </p:spPr>
        <p:txBody>
          <a:bodyPr>
            <a:normAutofit/>
          </a:bodyPr>
          <a:lstStyle>
            <a:lvl1pPr>
              <a:defRPr sz="5102"/>
            </a:lvl1pPr>
            <a:lvl2pPr>
              <a:defRPr sz="4536"/>
            </a:lvl2pPr>
            <a:lvl3pPr>
              <a:defRPr sz="3969"/>
            </a:lvl3pPr>
            <a:lvl4pPr>
              <a:defRPr sz="3402"/>
            </a:lvl4pPr>
            <a:lvl5pPr>
              <a:defRPr sz="3402"/>
            </a:lvl5pPr>
            <a:lvl6pPr>
              <a:defRPr sz="3402"/>
            </a:lvl6pPr>
            <a:lvl7pPr>
              <a:defRPr sz="3402"/>
            </a:lvl7pPr>
            <a:lvl8pPr>
              <a:defRPr sz="3402"/>
            </a:lvl8pPr>
            <a:lvl9pPr>
              <a:defRPr sz="340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6649" y="6124674"/>
            <a:ext cx="9726474" cy="11000913"/>
          </a:xfrm>
        </p:spPr>
        <p:txBody>
          <a:bodyPr>
            <a:normAutofit/>
          </a:bodyPr>
          <a:lstStyle>
            <a:lvl1pPr>
              <a:defRPr sz="5102"/>
            </a:lvl1pPr>
            <a:lvl2pPr>
              <a:defRPr sz="4536"/>
            </a:lvl2pPr>
            <a:lvl3pPr>
              <a:defRPr sz="3969"/>
            </a:lvl3pPr>
            <a:lvl4pPr>
              <a:defRPr sz="3402"/>
            </a:lvl4pPr>
            <a:lvl5pPr>
              <a:defRPr sz="3402"/>
            </a:lvl5pPr>
            <a:lvl6pPr>
              <a:defRPr sz="3402"/>
            </a:lvl6pPr>
            <a:lvl7pPr>
              <a:defRPr sz="3402"/>
            </a:lvl7pPr>
            <a:lvl8pPr>
              <a:defRPr sz="3402"/>
            </a:lvl8pPr>
            <a:lvl9pPr>
              <a:defRPr sz="340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6CC40-FB38-4AC0-8225-DE174BE2F225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C983-FC70-4AE3-94B8-ADCD8F97F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594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027" y="1728047"/>
            <a:ext cx="19993092" cy="3744101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025" y="6125786"/>
            <a:ext cx="9734544" cy="1633543"/>
          </a:xfrm>
        </p:spPr>
        <p:txBody>
          <a:bodyPr anchor="b">
            <a:noAutofit/>
          </a:bodyPr>
          <a:lstStyle>
            <a:lvl1pPr marL="0" indent="0">
              <a:buNone/>
              <a:defRPr sz="6803" b="0"/>
            </a:lvl1pPr>
            <a:lvl2pPr marL="1296025" indent="0">
              <a:buNone/>
              <a:defRPr sz="5669" b="1"/>
            </a:lvl2pPr>
            <a:lvl3pPr marL="2592050" indent="0">
              <a:buNone/>
              <a:defRPr sz="5102" b="1"/>
            </a:lvl3pPr>
            <a:lvl4pPr marL="3888075" indent="0">
              <a:buNone/>
              <a:defRPr sz="4536" b="1"/>
            </a:lvl4pPr>
            <a:lvl5pPr marL="5184099" indent="0">
              <a:buNone/>
              <a:defRPr sz="4536" b="1"/>
            </a:lvl5pPr>
            <a:lvl6pPr marL="6480124" indent="0">
              <a:buNone/>
              <a:defRPr sz="4536" b="1"/>
            </a:lvl6pPr>
            <a:lvl7pPr marL="7776149" indent="0">
              <a:buNone/>
              <a:defRPr sz="4536" b="1"/>
            </a:lvl7pPr>
            <a:lvl8pPr marL="9072174" indent="0">
              <a:buNone/>
              <a:defRPr sz="4536" b="1"/>
            </a:lvl8pPr>
            <a:lvl9pPr marL="10368199" indent="0">
              <a:buNone/>
              <a:defRPr sz="4536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025" y="7759333"/>
            <a:ext cx="9734544" cy="936625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178573" y="6125786"/>
            <a:ext cx="9734544" cy="1633543"/>
          </a:xfrm>
        </p:spPr>
        <p:txBody>
          <a:bodyPr anchor="b">
            <a:noAutofit/>
          </a:bodyPr>
          <a:lstStyle>
            <a:lvl1pPr marL="0" indent="0">
              <a:buNone/>
              <a:defRPr sz="6803" b="0"/>
            </a:lvl1pPr>
            <a:lvl2pPr marL="1296025" indent="0">
              <a:buNone/>
              <a:defRPr sz="5669" b="1"/>
            </a:lvl2pPr>
            <a:lvl3pPr marL="2592050" indent="0">
              <a:buNone/>
              <a:defRPr sz="5102" b="1"/>
            </a:lvl3pPr>
            <a:lvl4pPr marL="3888075" indent="0">
              <a:buNone/>
              <a:defRPr sz="4536" b="1"/>
            </a:lvl4pPr>
            <a:lvl5pPr marL="5184099" indent="0">
              <a:buNone/>
              <a:defRPr sz="4536" b="1"/>
            </a:lvl5pPr>
            <a:lvl6pPr marL="6480124" indent="0">
              <a:buNone/>
              <a:defRPr sz="4536" b="1"/>
            </a:lvl6pPr>
            <a:lvl7pPr marL="7776149" indent="0">
              <a:buNone/>
              <a:defRPr sz="4536" b="1"/>
            </a:lvl7pPr>
            <a:lvl8pPr marL="9072174" indent="0">
              <a:buNone/>
              <a:defRPr sz="4536" b="1"/>
            </a:lvl8pPr>
            <a:lvl9pPr marL="10368199" indent="0">
              <a:buNone/>
              <a:defRPr sz="4536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178573" y="7759333"/>
            <a:ext cx="9734544" cy="936625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6CC40-FB38-4AC0-8225-DE174BE2F225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C983-FC70-4AE3-94B8-ADCD8F97F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357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025" y="1728047"/>
            <a:ext cx="19993095" cy="374410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6CC40-FB38-4AC0-8225-DE174BE2F225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C983-FC70-4AE3-94B8-ADCD8F97F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274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6CC40-FB38-4AC0-8225-DE174BE2F225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C983-FC70-4AE3-94B8-ADCD8F97F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769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025" y="4248126"/>
            <a:ext cx="8788104" cy="3624096"/>
          </a:xfrm>
        </p:spPr>
        <p:txBody>
          <a:bodyPr anchor="b">
            <a:normAutofit/>
          </a:bodyPr>
          <a:lstStyle>
            <a:lvl1pPr>
              <a:defRPr sz="566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48278" y="1459671"/>
            <a:ext cx="10664841" cy="1566591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025" y="7872221"/>
            <a:ext cx="8788104" cy="7326195"/>
          </a:xfrm>
        </p:spPr>
        <p:txBody>
          <a:bodyPr>
            <a:normAutofit/>
          </a:bodyPr>
          <a:lstStyle>
            <a:lvl1pPr marL="0" indent="0">
              <a:buNone/>
              <a:defRPr sz="3969"/>
            </a:lvl1pPr>
            <a:lvl2pPr marL="972019" indent="0">
              <a:buNone/>
              <a:defRPr sz="2976"/>
            </a:lvl2pPr>
            <a:lvl3pPr marL="1944037" indent="0">
              <a:buNone/>
              <a:defRPr sz="2551"/>
            </a:lvl3pPr>
            <a:lvl4pPr marL="2916056" indent="0">
              <a:buNone/>
              <a:defRPr sz="2126"/>
            </a:lvl4pPr>
            <a:lvl5pPr marL="3888075" indent="0">
              <a:buNone/>
              <a:defRPr sz="2126"/>
            </a:lvl5pPr>
            <a:lvl6pPr marL="4860093" indent="0">
              <a:buNone/>
              <a:defRPr sz="2126"/>
            </a:lvl6pPr>
            <a:lvl7pPr marL="5832112" indent="0">
              <a:buNone/>
              <a:defRPr sz="2126"/>
            </a:lvl7pPr>
            <a:lvl8pPr marL="6804130" indent="0">
              <a:buNone/>
              <a:defRPr sz="2126"/>
            </a:lvl8pPr>
            <a:lvl9pPr marL="7776149" indent="0">
              <a:buNone/>
              <a:defRPr sz="212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6CC40-FB38-4AC0-8225-DE174BE2F225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C983-FC70-4AE3-94B8-ADCD8F97F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725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025" y="13608367"/>
            <a:ext cx="19993095" cy="1606545"/>
          </a:xfrm>
        </p:spPr>
        <p:txBody>
          <a:bodyPr anchor="b">
            <a:normAutofit/>
          </a:bodyPr>
          <a:lstStyle>
            <a:lvl1pPr algn="l">
              <a:defRPr sz="6803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20025" y="1728047"/>
            <a:ext cx="19993095" cy="10901542"/>
          </a:xfrm>
        </p:spPr>
        <p:txBody>
          <a:bodyPr anchor="t">
            <a:normAutofit/>
          </a:bodyPr>
          <a:lstStyle>
            <a:lvl1pPr marL="0" indent="0" algn="ctr">
              <a:buNone/>
              <a:defRPr sz="4536"/>
            </a:lvl1pPr>
            <a:lvl2pPr marL="1296025" indent="0">
              <a:buNone/>
              <a:defRPr sz="4536"/>
            </a:lvl2pPr>
            <a:lvl3pPr marL="2592050" indent="0">
              <a:buNone/>
              <a:defRPr sz="4536"/>
            </a:lvl3pPr>
            <a:lvl4pPr marL="3888075" indent="0">
              <a:buNone/>
              <a:defRPr sz="4536"/>
            </a:lvl4pPr>
            <a:lvl5pPr marL="5184099" indent="0">
              <a:buNone/>
              <a:defRPr sz="4536"/>
            </a:lvl5pPr>
            <a:lvl6pPr marL="6480124" indent="0">
              <a:buNone/>
              <a:defRPr sz="4536"/>
            </a:lvl6pPr>
            <a:lvl7pPr marL="7776149" indent="0">
              <a:buNone/>
              <a:defRPr sz="4536"/>
            </a:lvl7pPr>
            <a:lvl8pPr marL="9072174" indent="0">
              <a:buNone/>
              <a:defRPr sz="4536"/>
            </a:lvl8pPr>
            <a:lvl9pPr marL="10368199" indent="0">
              <a:buNone/>
              <a:defRPr sz="4536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025" y="15214912"/>
            <a:ext cx="19993095" cy="1910671"/>
          </a:xfrm>
        </p:spPr>
        <p:txBody>
          <a:bodyPr>
            <a:normAutofit/>
          </a:bodyPr>
          <a:lstStyle>
            <a:lvl1pPr marL="0" indent="0">
              <a:buNone/>
              <a:defRPr sz="3402"/>
            </a:lvl1pPr>
            <a:lvl2pPr marL="1296025" indent="0">
              <a:buNone/>
              <a:defRPr sz="3402"/>
            </a:lvl2pPr>
            <a:lvl3pPr marL="2592050" indent="0">
              <a:buNone/>
              <a:defRPr sz="2835"/>
            </a:lvl3pPr>
            <a:lvl4pPr marL="3888075" indent="0">
              <a:buNone/>
              <a:defRPr sz="2551"/>
            </a:lvl4pPr>
            <a:lvl5pPr marL="5184099" indent="0">
              <a:buNone/>
              <a:defRPr sz="2551"/>
            </a:lvl5pPr>
            <a:lvl6pPr marL="6480124" indent="0">
              <a:buNone/>
              <a:defRPr sz="2551"/>
            </a:lvl6pPr>
            <a:lvl7pPr marL="7776149" indent="0">
              <a:buNone/>
              <a:defRPr sz="2551"/>
            </a:lvl7pPr>
            <a:lvl8pPr marL="9072174" indent="0">
              <a:buNone/>
              <a:defRPr sz="2551"/>
            </a:lvl8pPr>
            <a:lvl9pPr marL="10368199" indent="0">
              <a:buNone/>
              <a:defRPr sz="255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6CC40-FB38-4AC0-8225-DE174BE2F225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C983-FC70-4AE3-94B8-ADCD8F97F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4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26667" y="-24003"/>
            <a:ext cx="28881702" cy="19488531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027" y="1728047"/>
            <a:ext cx="19993092" cy="37441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025" y="6124674"/>
            <a:ext cx="19993095" cy="11000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024686" y="17125587"/>
            <a:ext cx="2154778" cy="10350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5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6CC40-FB38-4AC0-8225-DE174BE2F225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027" y="17125587"/>
            <a:ext cx="14560760" cy="10350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5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298492" y="17125587"/>
            <a:ext cx="1614632" cy="10350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551">
                <a:solidFill>
                  <a:schemeClr val="accent1"/>
                </a:solidFill>
              </a:defRPr>
            </a:lvl1pPr>
          </a:lstStyle>
          <a:p>
            <a:fld id="{9D19C983-FC70-4AE3-94B8-ADCD8F97F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26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</p:sldLayoutIdLst>
  <p:txStyles>
    <p:titleStyle>
      <a:lvl1pPr algn="l" defTabSz="1296025" rtl="0" eaLnBrk="1" latinLnBrk="0" hangingPunct="1">
        <a:spcBef>
          <a:spcPct val="0"/>
        </a:spcBef>
        <a:buNone/>
        <a:defRPr sz="10205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972019" indent="-972019" algn="l" defTabSz="1296025" rtl="0" eaLnBrk="1" latinLnBrk="0" hangingPunct="1">
        <a:spcBef>
          <a:spcPts val="2835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510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106040" indent="-810016" algn="l" defTabSz="1296025" rtl="0" eaLnBrk="1" latinLnBrk="0" hangingPunct="1">
        <a:spcBef>
          <a:spcPts val="2835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453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3240062" indent="-648012" algn="l" defTabSz="1296025" rtl="0" eaLnBrk="1" latinLnBrk="0" hangingPunct="1">
        <a:spcBef>
          <a:spcPts val="2835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96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4536087" indent="-648012" algn="l" defTabSz="1296025" rtl="0" eaLnBrk="1" latinLnBrk="0" hangingPunct="1">
        <a:spcBef>
          <a:spcPts val="2835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40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5832112" indent="-648012" algn="l" defTabSz="1296025" rtl="0" eaLnBrk="1" latinLnBrk="0" hangingPunct="1">
        <a:spcBef>
          <a:spcPts val="2835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40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7128137" indent="-648012" algn="l" defTabSz="1296025" rtl="0" eaLnBrk="1" latinLnBrk="0" hangingPunct="1">
        <a:spcBef>
          <a:spcPts val="2835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40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8424161" indent="-648012" algn="l" defTabSz="1296025" rtl="0" eaLnBrk="1" latinLnBrk="0" hangingPunct="1">
        <a:spcBef>
          <a:spcPts val="2835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40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9720186" indent="-648012" algn="l" defTabSz="1296025" rtl="0" eaLnBrk="1" latinLnBrk="0" hangingPunct="1">
        <a:spcBef>
          <a:spcPts val="2835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40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1016211" indent="-648012" algn="l" defTabSz="1296025" rtl="0" eaLnBrk="1" latinLnBrk="0" hangingPunct="1">
        <a:spcBef>
          <a:spcPts val="2835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40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96025" rtl="0" eaLnBrk="1" latinLnBrk="0" hangingPunct="1">
        <a:defRPr sz="5102" kern="1200">
          <a:solidFill>
            <a:schemeClr val="tx1"/>
          </a:solidFill>
          <a:latin typeface="+mn-lt"/>
          <a:ea typeface="+mn-ea"/>
          <a:cs typeface="+mn-cs"/>
        </a:defRPr>
      </a:lvl1pPr>
      <a:lvl2pPr marL="1296025" algn="l" defTabSz="1296025" rtl="0" eaLnBrk="1" latinLnBrk="0" hangingPunct="1">
        <a:defRPr sz="5102" kern="1200">
          <a:solidFill>
            <a:schemeClr val="tx1"/>
          </a:solidFill>
          <a:latin typeface="+mn-lt"/>
          <a:ea typeface="+mn-ea"/>
          <a:cs typeface="+mn-cs"/>
        </a:defRPr>
      </a:lvl2pPr>
      <a:lvl3pPr marL="2592050" algn="l" defTabSz="1296025" rtl="0" eaLnBrk="1" latinLnBrk="0" hangingPunct="1">
        <a:defRPr sz="5102" kern="1200">
          <a:solidFill>
            <a:schemeClr val="tx1"/>
          </a:solidFill>
          <a:latin typeface="+mn-lt"/>
          <a:ea typeface="+mn-ea"/>
          <a:cs typeface="+mn-cs"/>
        </a:defRPr>
      </a:lvl3pPr>
      <a:lvl4pPr marL="3888075" algn="l" defTabSz="1296025" rtl="0" eaLnBrk="1" latinLnBrk="0" hangingPunct="1">
        <a:defRPr sz="5102" kern="1200">
          <a:solidFill>
            <a:schemeClr val="tx1"/>
          </a:solidFill>
          <a:latin typeface="+mn-lt"/>
          <a:ea typeface="+mn-ea"/>
          <a:cs typeface="+mn-cs"/>
        </a:defRPr>
      </a:lvl4pPr>
      <a:lvl5pPr marL="5184099" algn="l" defTabSz="1296025" rtl="0" eaLnBrk="1" latinLnBrk="0" hangingPunct="1">
        <a:defRPr sz="5102" kern="1200">
          <a:solidFill>
            <a:schemeClr val="tx1"/>
          </a:solidFill>
          <a:latin typeface="+mn-lt"/>
          <a:ea typeface="+mn-ea"/>
          <a:cs typeface="+mn-cs"/>
        </a:defRPr>
      </a:lvl5pPr>
      <a:lvl6pPr marL="6480124" algn="l" defTabSz="1296025" rtl="0" eaLnBrk="1" latinLnBrk="0" hangingPunct="1">
        <a:defRPr sz="5102" kern="1200">
          <a:solidFill>
            <a:schemeClr val="tx1"/>
          </a:solidFill>
          <a:latin typeface="+mn-lt"/>
          <a:ea typeface="+mn-ea"/>
          <a:cs typeface="+mn-cs"/>
        </a:defRPr>
      </a:lvl6pPr>
      <a:lvl7pPr marL="7776149" algn="l" defTabSz="1296025" rtl="0" eaLnBrk="1" latinLnBrk="0" hangingPunct="1">
        <a:defRPr sz="5102" kern="1200">
          <a:solidFill>
            <a:schemeClr val="tx1"/>
          </a:solidFill>
          <a:latin typeface="+mn-lt"/>
          <a:ea typeface="+mn-ea"/>
          <a:cs typeface="+mn-cs"/>
        </a:defRPr>
      </a:lvl7pPr>
      <a:lvl8pPr marL="9072174" algn="l" defTabSz="1296025" rtl="0" eaLnBrk="1" latinLnBrk="0" hangingPunct="1">
        <a:defRPr sz="5102" kern="1200">
          <a:solidFill>
            <a:schemeClr val="tx1"/>
          </a:solidFill>
          <a:latin typeface="+mn-lt"/>
          <a:ea typeface="+mn-ea"/>
          <a:cs typeface="+mn-cs"/>
        </a:defRPr>
      </a:lvl8pPr>
      <a:lvl9pPr marL="10368199" algn="l" defTabSz="1296025" rtl="0" eaLnBrk="1" latinLnBrk="0" hangingPunct="1">
        <a:defRPr sz="510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4681537"/>
            <a:ext cx="28800425" cy="5688125"/>
          </a:xfr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5715" dirty="0">
                <a:solidFill>
                  <a:schemeClr val="bg1"/>
                </a:solidFill>
                <a:latin typeface="Constantia" panose="02030602050306030303" pitchFamily="18" charset="0"/>
              </a:rPr>
              <a:t>Тверской государственный технический университет</a:t>
            </a:r>
            <a:br>
              <a:rPr lang="ru-RU" sz="5715" dirty="0">
                <a:solidFill>
                  <a:schemeClr val="bg1"/>
                </a:solidFill>
                <a:latin typeface="Constantia" panose="02030602050306030303" pitchFamily="18" charset="0"/>
              </a:rPr>
            </a:br>
            <a:r>
              <a:rPr lang="ru-RU" sz="5715" dirty="0">
                <a:solidFill>
                  <a:schemeClr val="bg1"/>
                </a:solidFill>
                <a:latin typeface="Constantia" panose="02030602050306030303" pitchFamily="18" charset="0"/>
              </a:rPr>
              <a:t>Кафедра биотехнологии, химии и стандартизации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51" y="1168874"/>
            <a:ext cx="9433615" cy="1758178"/>
          </a:xfrm>
          <a:solidFill>
            <a:schemeClr val="accent3"/>
          </a:solidFill>
        </p:spPr>
        <p:txBody>
          <a:bodyPr>
            <a:noAutofit/>
          </a:bodyPr>
          <a:lstStyle/>
          <a:p>
            <a:pPr algn="just"/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>Гидрирование фенола является промышленным способом получения </a:t>
            </a:r>
            <a:r>
              <a:rPr lang="ru-RU" sz="2800" dirty="0" err="1">
                <a:solidFill>
                  <a:schemeClr val="tx1"/>
                </a:solidFill>
                <a:latin typeface="Constantia" panose="02030602050306030303" pitchFamily="18" charset="0"/>
              </a:rPr>
              <a:t>циклогексанона</a:t>
            </a: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> для производства </a:t>
            </a:r>
            <a:r>
              <a:rPr lang="ru-RU" sz="2800" dirty="0" err="1">
                <a:solidFill>
                  <a:schemeClr val="tx1"/>
                </a:solidFill>
                <a:latin typeface="Constantia" panose="02030602050306030303" pitchFamily="18" charset="0"/>
              </a:rPr>
              <a:t>капролактама</a:t>
            </a: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>.</a:t>
            </a:r>
          </a:p>
        </p:txBody>
      </p:sp>
      <p:pic>
        <p:nvPicPr>
          <p:cNvPr id="4" name="Picture 47">
            <a:extLst>
              <a:ext uri="{FF2B5EF4-FFF2-40B4-BE49-F238E27FC236}">
                <a16:creationId xmlns:a16="http://schemas.microsoft.com/office/drawing/2014/main" id="{8813C483-4043-4AC2-8C53-019C2FC8E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4" y="-4632604"/>
            <a:ext cx="3840881" cy="285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1202989" y="425954"/>
            <a:ext cx="51206401" cy="23696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242987" tIns="121493" rIns="242987" bIns="1214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4783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782133" y="-4564090"/>
            <a:ext cx="17554032" cy="22881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242987" tIns="121493" rIns="242987" bIns="1214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5715" dirty="0">
                <a:solidFill>
                  <a:schemeClr val="bg1"/>
                </a:solidFill>
                <a:latin typeface="Constantia" panose="02030602050306030303" pitchFamily="18" charset="0"/>
                <a:cs typeface="Calibri" panose="020F0502020204030204" pitchFamily="34" charset="0"/>
              </a:rPr>
              <a:t>ЖИДКОФАЗНОЕ ГИДРИРОВАНИЕ ФЕНОЛА НА ПАЛЛАДИЕВОМ КАТАЛИЗАТОРЕ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791151" y="-2354663"/>
            <a:ext cx="4993491" cy="143402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2987" tIns="121493" rIns="242987" bIns="1214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5144" dirty="0">
                <a:latin typeface="Constantia" panose="02030602050306030303" pitchFamily="18" charset="0"/>
              </a:rPr>
              <a:t>А. В. МИХЕЕВ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650005" y="-2364209"/>
            <a:ext cx="11515392" cy="143402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2987" tIns="121493" rIns="242987" bIns="1214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5144" dirty="0">
                <a:latin typeface="Constantia" panose="02030602050306030303" pitchFamily="18" charset="0"/>
              </a:rPr>
              <a:t>РУКОВОДИТЕЛЬ:  Л. Ж. </a:t>
            </a:r>
            <a:r>
              <a:rPr lang="ru-RU" sz="5144" dirty="0" err="1">
                <a:latin typeface="Constantia" panose="02030602050306030303" pitchFamily="18" charset="0"/>
              </a:rPr>
              <a:t>Никошвили</a:t>
            </a:r>
            <a:endParaRPr lang="ru-RU" sz="5144" dirty="0">
              <a:latin typeface="Constantia" panose="02030602050306030303" pitchFamily="18" charset="0"/>
            </a:endParaRPr>
          </a:p>
        </p:txBody>
      </p:sp>
      <p:pic>
        <p:nvPicPr>
          <p:cNvPr id="9" name="Picture 48">
            <a:extLst>
              <a:ext uri="{FF2B5EF4-FFF2-40B4-BE49-F238E27FC236}">
                <a16:creationId xmlns:a16="http://schemas.microsoft.com/office/drawing/2014/main" id="{583A4DDD-0040-4D6F-85DC-0C34C37CA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89" y="-1491372"/>
            <a:ext cx="2172966" cy="2478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056668" y="1006588"/>
            <a:ext cx="20630221" cy="23115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865"/>
          </a:p>
        </p:txBody>
      </p:sp>
      <p:sp>
        <p:nvSpPr>
          <p:cNvPr id="12" name="Прямоугольник 11"/>
          <p:cNvSpPr/>
          <p:nvPr/>
        </p:nvSpPr>
        <p:spPr>
          <a:xfrm>
            <a:off x="14797286" y="1006586"/>
            <a:ext cx="9889603" cy="21203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865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4797286" y="1415162"/>
            <a:ext cx="9464407" cy="1711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865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4797285" y="1415162"/>
            <a:ext cx="9057960" cy="1711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865"/>
          </a:p>
        </p:txBody>
      </p:sp>
      <p:sp>
        <p:nvSpPr>
          <p:cNvPr id="19" name="Прямоугольник 18"/>
          <p:cNvSpPr/>
          <p:nvPr/>
        </p:nvSpPr>
        <p:spPr>
          <a:xfrm>
            <a:off x="4038289" y="7447474"/>
            <a:ext cx="20475601" cy="2891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5715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4159" y="7497535"/>
            <a:ext cx="9272203" cy="4821934"/>
          </a:xfrm>
          <a:prstGeom prst="rect">
            <a:avLst/>
          </a:prstGeom>
          <a:ln w="76200">
            <a:solidFill>
              <a:schemeClr val="accent5"/>
            </a:solidFill>
          </a:ln>
        </p:spPr>
      </p:pic>
      <p:sp>
        <p:nvSpPr>
          <p:cNvPr id="26" name="Прямоугольник 25"/>
          <p:cNvSpPr/>
          <p:nvPr/>
        </p:nvSpPr>
        <p:spPr>
          <a:xfrm>
            <a:off x="53350" y="2867350"/>
            <a:ext cx="9456408" cy="1556024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>
                <a:latin typeface="Constantia" panose="02030602050306030303" pitchFamily="18" charset="0"/>
              </a:rPr>
              <a:t>В данной работе рассматривается применение палладиевого катализатора на основе </a:t>
            </a:r>
            <a:r>
              <a:rPr lang="ru-RU" sz="2400" dirty="0" err="1">
                <a:latin typeface="Constantia" panose="02030602050306030303" pitchFamily="18" charset="0"/>
              </a:rPr>
              <a:t>сверхсвитого</a:t>
            </a:r>
            <a:r>
              <a:rPr lang="ru-RU" sz="2400" dirty="0">
                <a:latin typeface="Constantia" panose="02030602050306030303" pitchFamily="18" charset="0"/>
              </a:rPr>
              <a:t> полистирола в гидрировании фенола. (2%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Pd</a:t>
            </a:r>
            <a:r>
              <a:rPr lang="ru-RU" sz="2400" dirty="0">
                <a:latin typeface="Constantia" panose="02030602050306030303" pitchFamily="18" charset="0"/>
              </a:rPr>
              <a:t>/</a:t>
            </a:r>
            <a:r>
              <a:rPr lang="en-US" sz="2400" dirty="0">
                <a:latin typeface="Constantia" panose="02030602050306030303" pitchFamily="18" charset="0"/>
              </a:rPr>
              <a:t>MN100)</a:t>
            </a:r>
            <a:endParaRPr lang="ru-RU" sz="2400" dirty="0">
              <a:latin typeface="Constantia" panose="02030602050306030303" pitchFamily="18" charset="0"/>
            </a:endParaRPr>
          </a:p>
        </p:txBody>
      </p:sp>
      <p:pic>
        <p:nvPicPr>
          <p:cNvPr id="29" name="Picture 6">
            <a:extLst>
              <a:ext uri="{FF2B5EF4-FFF2-40B4-BE49-F238E27FC236}">
                <a16:creationId xmlns:a16="http://schemas.microsoft.com/office/drawing/2014/main" id="{5C5978E7-926C-48FB-BD05-A2528F148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652" y="8564940"/>
            <a:ext cx="3229300" cy="229327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Рисунок 16" descr="G:\DCIM\101_FUJI\DSCF1644.JPG"/>
          <p:cNvPicPr>
            <a:picLocks noChangeAspect="1" noChangeArrowheads="1"/>
          </p:cNvPicPr>
          <p:nvPr/>
        </p:nvPicPr>
        <p:blipFill>
          <a:blip r:embed="rId6" cstate="print"/>
          <a:srcRect l="17308" r="9615" b="2992"/>
          <a:stretch>
            <a:fillRect/>
          </a:stretch>
        </p:blipFill>
        <p:spPr bwMode="auto">
          <a:xfrm>
            <a:off x="22990612" y="1129365"/>
            <a:ext cx="5509777" cy="5258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Овал 9"/>
          <p:cNvSpPr/>
          <p:nvPr/>
        </p:nvSpPr>
        <p:spPr>
          <a:xfrm>
            <a:off x="9881420" y="1229751"/>
            <a:ext cx="3927082" cy="14523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 err="1"/>
              <a:t>Циклогексанон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14911057" y="4622135"/>
            <a:ext cx="3893239" cy="18304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/>
              <a:t>Пятновыводители</a:t>
            </a:r>
          </a:p>
        </p:txBody>
      </p:sp>
      <p:sp>
        <p:nvSpPr>
          <p:cNvPr id="17" name="Овал 16"/>
          <p:cNvSpPr/>
          <p:nvPr/>
        </p:nvSpPr>
        <p:spPr>
          <a:xfrm>
            <a:off x="14745586" y="993219"/>
            <a:ext cx="4058710" cy="19144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/>
              <a:t>Растворители</a:t>
            </a:r>
          </a:p>
        </p:txBody>
      </p:sp>
      <p:sp>
        <p:nvSpPr>
          <p:cNvPr id="20" name="Овал 19"/>
          <p:cNvSpPr/>
          <p:nvPr/>
        </p:nvSpPr>
        <p:spPr>
          <a:xfrm>
            <a:off x="10036499" y="4546152"/>
            <a:ext cx="3741536" cy="1895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 err="1"/>
              <a:t>Капролактамы</a:t>
            </a:r>
            <a:endParaRPr lang="ru-RU" dirty="0"/>
          </a:p>
        </p:txBody>
      </p:sp>
      <p:cxnSp>
        <p:nvCxnSpPr>
          <p:cNvPr id="25" name="Прямая со стрелкой 24"/>
          <p:cNvCxnSpPr>
            <a:stCxn id="10" idx="4"/>
            <a:endCxn id="20" idx="0"/>
          </p:cNvCxnSpPr>
          <p:nvPr/>
        </p:nvCxnSpPr>
        <p:spPr>
          <a:xfrm>
            <a:off x="11844961" y="2682145"/>
            <a:ext cx="62306" cy="18640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10" idx="5"/>
            <a:endCxn id="14" idx="0"/>
          </p:cNvCxnSpPr>
          <p:nvPr/>
        </p:nvCxnSpPr>
        <p:spPr>
          <a:xfrm>
            <a:off x="13233394" y="2469447"/>
            <a:ext cx="3624283" cy="21526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10" idx="6"/>
            <a:endCxn id="17" idx="2"/>
          </p:cNvCxnSpPr>
          <p:nvPr/>
        </p:nvCxnSpPr>
        <p:spPr>
          <a:xfrm flipV="1">
            <a:off x="13808502" y="1950443"/>
            <a:ext cx="937084" cy="55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41584" y="4808747"/>
            <a:ext cx="9445382" cy="74703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dirty="0"/>
              <a:t>Синтез </a:t>
            </a:r>
            <a:r>
              <a:rPr lang="ru-RU" sz="2400" dirty="0" err="1"/>
              <a:t>безлигандной</a:t>
            </a:r>
            <a:r>
              <a:rPr lang="ru-RU" sz="2400" dirty="0"/>
              <a:t> каталитической системы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703020" y="6962154"/>
            <a:ext cx="2643759" cy="1145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/>
              <a:t>MN100 </a:t>
            </a:r>
            <a:r>
              <a:rPr lang="ru-RU" sz="2400" dirty="0"/>
              <a:t>измельченный</a:t>
            </a:r>
          </a:p>
        </p:txBody>
      </p:sp>
      <p:sp>
        <p:nvSpPr>
          <p:cNvPr id="40" name="Стрелка вправо 39"/>
          <p:cNvSpPr/>
          <p:nvPr/>
        </p:nvSpPr>
        <p:spPr>
          <a:xfrm>
            <a:off x="3825359" y="7376701"/>
            <a:ext cx="2721557" cy="15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6812338" y="6879519"/>
            <a:ext cx="2131304" cy="125874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err="1"/>
              <a:t>Pd</a:t>
            </a:r>
            <a:r>
              <a:rPr lang="en-US" sz="2400" dirty="0"/>
              <a:t>(CH</a:t>
            </a:r>
            <a:r>
              <a:rPr lang="en-US" sz="2400" baseline="-25000" dirty="0"/>
              <a:t>3</a:t>
            </a:r>
            <a:r>
              <a:rPr lang="en-US" sz="2400" dirty="0"/>
              <a:t>C</a:t>
            </a:r>
            <a:r>
              <a:rPr lang="ru-RU" sz="2400" dirty="0"/>
              <a:t>ОО)</a:t>
            </a:r>
            <a:r>
              <a:rPr lang="ru-RU" sz="2400" baseline="-25000" dirty="0"/>
              <a:t>2</a:t>
            </a:r>
            <a:r>
              <a:rPr lang="ru-RU" sz="2400" dirty="0"/>
              <a:t>/</a:t>
            </a:r>
            <a:r>
              <a:rPr lang="en-US" sz="2400" dirty="0"/>
              <a:t>MN100</a:t>
            </a:r>
            <a:endParaRPr lang="ru-RU" sz="2400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085022" y="5826353"/>
            <a:ext cx="2099895" cy="1385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dirty="0"/>
              <a:t>Пропитка раствором </a:t>
            </a:r>
            <a:r>
              <a:rPr lang="ru-RU" sz="2400" dirty="0" err="1"/>
              <a:t>прекурсора</a:t>
            </a:r>
            <a:endParaRPr lang="ru-RU" sz="24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5219652" y="8513853"/>
            <a:ext cx="2292572" cy="23790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2400" dirty="0"/>
              <a:t>Носитель – </a:t>
            </a:r>
            <a:r>
              <a:rPr lang="ru-RU" sz="2400" dirty="0" err="1"/>
              <a:t>сверхсшитый</a:t>
            </a:r>
            <a:r>
              <a:rPr lang="ru-RU" sz="2400" dirty="0"/>
              <a:t> полистирол  </a:t>
            </a:r>
          </a:p>
          <a:p>
            <a:r>
              <a:rPr lang="ru-RU" sz="2400" dirty="0"/>
              <a:t>марки MN</a:t>
            </a:r>
            <a:r>
              <a:rPr lang="en-US" sz="2400" dirty="0"/>
              <a:t>100</a:t>
            </a:r>
            <a:endParaRPr lang="ru-RU" sz="2400" dirty="0"/>
          </a:p>
          <a:p>
            <a:pPr algn="ctr"/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19301260" y="1065526"/>
            <a:ext cx="2853078" cy="53870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Constantia" panose="02030602050306030303" pitchFamily="18" charset="0"/>
              </a:rPr>
              <a:t>Реактор, используемый для гидрирования фенола (</a:t>
            </a:r>
            <a:r>
              <a:rPr lang="en-US" sz="2400" dirty="0">
                <a:solidFill>
                  <a:prstClr val="black"/>
                </a:solidFill>
                <a:latin typeface="Constantia" panose="02030602050306030303" pitchFamily="18" charset="0"/>
              </a:rPr>
              <a:t>Parr Series 5000 Multiple Reactor System)</a:t>
            </a:r>
            <a:r>
              <a:rPr lang="ru-RU" sz="4400" dirty="0">
                <a:solidFill>
                  <a:prstClr val="black"/>
                </a:solidFill>
                <a:latin typeface="Constantia" panose="02030602050306030303" pitchFamily="18" charset="0"/>
              </a:rPr>
              <a:t>. </a:t>
            </a:r>
          </a:p>
          <a:p>
            <a:pPr algn="ctr"/>
            <a:endParaRPr lang="ru-RU" dirty="0"/>
          </a:p>
        </p:txBody>
      </p:sp>
      <p:graphicFrame>
        <p:nvGraphicFramePr>
          <p:cNvPr id="102" name="Таблица 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849064"/>
              </p:ext>
            </p:extLst>
          </p:nvPr>
        </p:nvGraphicFramePr>
        <p:xfrm>
          <a:off x="20308622" y="7497534"/>
          <a:ext cx="8030830" cy="482193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15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5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9163">
                <a:tc gridSpan="2"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УСЛОВИЯ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9163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Температура,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T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Constantia" panose="0203060205030603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150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℃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Constantia" panose="020306020503060303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07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Давление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, P</a:t>
                      </a:r>
                      <a:endParaRPr lang="ru-RU" sz="2400" dirty="0">
                        <a:solidFill>
                          <a:schemeClr val="tx1"/>
                        </a:solidFill>
                        <a:latin typeface="Constantia" panose="0203060205030603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Constantia" panose="02030602050306030303" pitchFamily="18" charset="0"/>
                        </a:rPr>
                        <a:t>20 атм. (2 МПа)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207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Constantia" panose="02030602050306030303" pitchFamily="18" charset="0"/>
                        </a:rPr>
                        <a:t>Масса</a:t>
                      </a:r>
                      <a:r>
                        <a:rPr lang="ru-RU" sz="2400" baseline="0" dirty="0">
                          <a:latin typeface="Constantia" panose="02030602050306030303" pitchFamily="18" charset="0"/>
                        </a:rPr>
                        <a:t> фенола, </a:t>
                      </a:r>
                      <a:r>
                        <a:rPr lang="en-US" sz="2400" baseline="0" dirty="0">
                          <a:latin typeface="Constantia" panose="02030602050306030303" pitchFamily="18" charset="0"/>
                        </a:rPr>
                        <a:t>m</a:t>
                      </a:r>
                      <a:endParaRPr lang="ru-RU" sz="2400" dirty="0">
                        <a:latin typeface="Constantia" panose="0203060205030603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Constantia" panose="02030602050306030303" pitchFamily="18" charset="0"/>
                        </a:rPr>
                        <a:t>1</a:t>
                      </a:r>
                      <a:r>
                        <a:rPr lang="en-US" sz="2400" dirty="0">
                          <a:latin typeface="Constantia" panose="02030602050306030303" pitchFamily="18" charset="0"/>
                        </a:rPr>
                        <a:t> </a:t>
                      </a:r>
                      <a:r>
                        <a:rPr lang="ru-RU" sz="2400" dirty="0">
                          <a:latin typeface="Constantia" panose="02030602050306030303" pitchFamily="18" charset="0"/>
                        </a:rPr>
                        <a:t>г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207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Constantia" panose="02030602050306030303" pitchFamily="18" charset="0"/>
                        </a:rPr>
                        <a:t>Объем растворителя,</a:t>
                      </a:r>
                      <a:r>
                        <a:rPr lang="ru-RU" sz="2400" baseline="0" dirty="0">
                          <a:latin typeface="Constantia" panose="02030602050306030303" pitchFamily="18" charset="0"/>
                        </a:rPr>
                        <a:t> </a:t>
                      </a:r>
                      <a:r>
                        <a:rPr lang="en-US" sz="2400" baseline="0" dirty="0">
                          <a:latin typeface="Constantia" panose="02030602050306030303" pitchFamily="18" charset="0"/>
                        </a:rPr>
                        <a:t>V</a:t>
                      </a:r>
                      <a:endParaRPr lang="ru-RU" sz="2400" dirty="0">
                        <a:latin typeface="Constantia" panose="0203060205030603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tantia" panose="02030602050306030303" pitchFamily="18" charset="0"/>
                        </a:rPr>
                        <a:t>50</a:t>
                      </a:r>
                      <a:r>
                        <a:rPr lang="en-US" sz="2400" baseline="0" dirty="0">
                          <a:latin typeface="Constantia" panose="02030602050306030303" pitchFamily="18" charset="0"/>
                        </a:rPr>
                        <a:t> </a:t>
                      </a:r>
                      <a:r>
                        <a:rPr lang="ru-RU" sz="2400" baseline="0" dirty="0">
                          <a:latin typeface="Constantia" panose="02030602050306030303" pitchFamily="18" charset="0"/>
                        </a:rPr>
                        <a:t>мл</a:t>
                      </a:r>
                      <a:endParaRPr lang="ru-RU" sz="2400" dirty="0">
                        <a:latin typeface="Constantia" panose="020306020503060303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7390">
                <a:tc>
                  <a:txBody>
                    <a:bodyPr/>
                    <a:lstStyle/>
                    <a:p>
                      <a:pPr marL="0" marR="0" lvl="0" indent="0" algn="ctr" defTabSz="12960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latin typeface="Constantia" panose="02030602050306030303" pitchFamily="18" charset="0"/>
                        </a:rPr>
                        <a:t>Масса (</a:t>
                      </a:r>
                      <a:r>
                        <a:rPr lang="en-US" sz="2400" dirty="0" err="1">
                          <a:latin typeface="Constantia" panose="02030602050306030303" pitchFamily="18" charset="0"/>
                        </a:rPr>
                        <a:t>Pd</a:t>
                      </a:r>
                      <a:r>
                        <a:rPr lang="en-US" sz="2400" dirty="0">
                          <a:latin typeface="Constantia" panose="02030602050306030303" pitchFamily="18" charset="0"/>
                        </a:rPr>
                        <a:t>(CH</a:t>
                      </a:r>
                      <a:r>
                        <a:rPr lang="en-US" sz="2400" baseline="-25000" dirty="0">
                          <a:latin typeface="Constantia" panose="02030602050306030303" pitchFamily="18" charset="0"/>
                        </a:rPr>
                        <a:t>3</a:t>
                      </a:r>
                      <a:r>
                        <a:rPr lang="en-US" sz="2400" dirty="0">
                          <a:latin typeface="Constantia" panose="02030602050306030303" pitchFamily="18" charset="0"/>
                        </a:rPr>
                        <a:t>C</a:t>
                      </a:r>
                      <a:r>
                        <a:rPr lang="ru-RU" sz="2400" dirty="0">
                          <a:latin typeface="Constantia" panose="02030602050306030303" pitchFamily="18" charset="0"/>
                        </a:rPr>
                        <a:t>ОО)</a:t>
                      </a:r>
                      <a:r>
                        <a:rPr lang="ru-RU" sz="2400" baseline="-25000" dirty="0">
                          <a:latin typeface="Constantia" panose="02030602050306030303" pitchFamily="18" charset="0"/>
                        </a:rPr>
                        <a:t>2</a:t>
                      </a:r>
                      <a:r>
                        <a:rPr lang="ru-RU" sz="2400" dirty="0">
                          <a:latin typeface="Constantia" panose="02030602050306030303" pitchFamily="18" charset="0"/>
                        </a:rPr>
                        <a:t>/</a:t>
                      </a:r>
                      <a:r>
                        <a:rPr lang="en-US" sz="2400" dirty="0">
                          <a:latin typeface="Constantia" panose="02030602050306030303" pitchFamily="18" charset="0"/>
                        </a:rPr>
                        <a:t>MN100), m</a:t>
                      </a:r>
                      <a:endParaRPr lang="ru-RU" sz="2400" dirty="0">
                        <a:latin typeface="Constantia" panose="02030602050306030303" pitchFamily="18" charset="0"/>
                      </a:endParaRPr>
                    </a:p>
                    <a:p>
                      <a:pPr algn="ctr"/>
                      <a:endParaRPr lang="ru-RU" sz="2400" dirty="0">
                        <a:latin typeface="Constantia" panose="0203060205030603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tantia" panose="02030602050306030303" pitchFamily="18" charset="0"/>
                        </a:rPr>
                        <a:t>0,5 </a:t>
                      </a:r>
                      <a:r>
                        <a:rPr lang="ru-RU" sz="2400" dirty="0">
                          <a:latin typeface="Constantia" panose="02030602050306030303" pitchFamily="18" charset="0"/>
                        </a:rPr>
                        <a:t>г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3" name="Прямоугольник 102"/>
          <p:cNvSpPr/>
          <p:nvPr/>
        </p:nvSpPr>
        <p:spPr>
          <a:xfrm>
            <a:off x="237555" y="11171583"/>
            <a:ext cx="9272203" cy="9975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 промышленности </a:t>
            </a:r>
            <a:r>
              <a:rPr lang="ru-RU" dirty="0" err="1"/>
              <a:t>циклогексанон</a:t>
            </a:r>
            <a:r>
              <a:rPr lang="ru-RU" dirty="0"/>
              <a:t> получают гидрированием фенола при высоких температурах и низком давлении, в присутствии никелевого катализатора</a:t>
            </a:r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442" y="12599878"/>
            <a:ext cx="1790700" cy="3048000"/>
          </a:xfrm>
          <a:prstGeom prst="rect">
            <a:avLst/>
          </a:prstGeom>
        </p:spPr>
      </p:pic>
      <p:sp>
        <p:nvSpPr>
          <p:cNvPr id="105" name="Стрелка вправо 104"/>
          <p:cNvSpPr/>
          <p:nvPr/>
        </p:nvSpPr>
        <p:spPr>
          <a:xfrm>
            <a:off x="2844145" y="14086456"/>
            <a:ext cx="2530214" cy="5726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0" name="Рисунок 10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07705" y="12449089"/>
            <a:ext cx="2812583" cy="3166604"/>
          </a:xfrm>
          <a:prstGeom prst="rect">
            <a:avLst/>
          </a:prstGeom>
        </p:spPr>
      </p:pic>
      <p:pic>
        <p:nvPicPr>
          <p:cNvPr id="1026" name="Picture 2" descr="https://upload.wikimedia.org/wikipedia/commons/3/3c/Cyclohexanone-2D-skeletal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24" y="15964252"/>
            <a:ext cx="1666254" cy="262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Стрелка вправо 120"/>
          <p:cNvSpPr/>
          <p:nvPr/>
        </p:nvSpPr>
        <p:spPr>
          <a:xfrm rot="8839738" flipV="1">
            <a:off x="2942029" y="16311715"/>
            <a:ext cx="3462285" cy="4765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Скругленный прямоугольник 121"/>
          <p:cNvSpPr/>
          <p:nvPr/>
        </p:nvSpPr>
        <p:spPr>
          <a:xfrm>
            <a:off x="3120725" y="12449088"/>
            <a:ext cx="2306749" cy="131333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3</a:t>
            </a:r>
            <a:r>
              <a:rPr lang="en-US" sz="2400" dirty="0"/>
              <a:t>H</a:t>
            </a:r>
            <a:r>
              <a:rPr lang="ru-RU" sz="2400" baseline="-25000" dirty="0"/>
              <a:t>2</a:t>
            </a:r>
            <a:r>
              <a:rPr lang="ru-RU" sz="2400" dirty="0"/>
              <a:t> , Р, </a:t>
            </a:r>
            <a:r>
              <a:rPr lang="en-US" sz="2400" dirty="0"/>
              <a:t>Ni</a:t>
            </a:r>
            <a:r>
              <a:rPr lang="ru-RU" sz="2400" dirty="0"/>
              <a:t> , Т </a:t>
            </a:r>
            <a:r>
              <a:rPr lang="en-US" sz="2400" dirty="0"/>
              <a:t>= </a:t>
            </a:r>
            <a:r>
              <a:rPr lang="ru-RU" sz="2400" dirty="0"/>
              <a:t>150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℃</a:t>
            </a:r>
            <a:endParaRPr lang="ru-RU" sz="2400" dirty="0"/>
          </a:p>
        </p:txBody>
      </p:sp>
      <p:sp>
        <p:nvSpPr>
          <p:cNvPr id="123" name="Скругленный прямоугольник 122"/>
          <p:cNvSpPr/>
          <p:nvPr/>
        </p:nvSpPr>
        <p:spPr>
          <a:xfrm>
            <a:off x="2248119" y="14870999"/>
            <a:ext cx="2033276" cy="170546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-</a:t>
            </a:r>
            <a:r>
              <a:rPr lang="en-US" sz="2800" dirty="0"/>
              <a:t>H</a:t>
            </a:r>
            <a:r>
              <a:rPr lang="ru-RU" sz="2800" baseline="-25000" dirty="0"/>
              <a:t>2</a:t>
            </a:r>
            <a:r>
              <a:rPr lang="ru-RU" sz="2800" dirty="0"/>
              <a:t> </a:t>
            </a:r>
            <a:r>
              <a:rPr lang="en-US" sz="2800" dirty="0"/>
              <a:t>, </a:t>
            </a:r>
            <a:r>
              <a:rPr lang="ru-RU" sz="2800" dirty="0"/>
              <a:t>Р </a:t>
            </a:r>
            <a:r>
              <a:rPr lang="en-US" sz="2800" dirty="0"/>
              <a:t>&lt;</a:t>
            </a:r>
            <a:r>
              <a:rPr lang="ru-RU" sz="2800" dirty="0"/>
              <a:t> </a:t>
            </a:r>
            <a:r>
              <a:rPr lang="ru-RU" sz="2800"/>
              <a:t>0,5 МПа</a:t>
            </a:r>
            <a:r>
              <a:rPr lang="ru-RU" sz="2800" dirty="0"/>
              <a:t>, </a:t>
            </a:r>
            <a:r>
              <a:rPr lang="en-US" sz="2800" dirty="0"/>
              <a:t>T</a:t>
            </a:r>
            <a:r>
              <a:rPr lang="ru-RU" sz="2800" dirty="0"/>
              <a:t> </a:t>
            </a:r>
            <a:r>
              <a:rPr lang="en-US" sz="2800" dirty="0"/>
              <a:t>&gt; 150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℃</a:t>
            </a:r>
            <a:endParaRPr lang="ru-RU" dirty="0"/>
          </a:p>
        </p:txBody>
      </p:sp>
      <p:sp>
        <p:nvSpPr>
          <p:cNvPr id="124" name="Прямоугольник 123"/>
          <p:cNvSpPr/>
          <p:nvPr/>
        </p:nvSpPr>
        <p:spPr>
          <a:xfrm>
            <a:off x="5900681" y="16201522"/>
            <a:ext cx="3652563" cy="23874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Constantia" panose="02030602050306030303" pitchFamily="18" charset="0"/>
              </a:rPr>
              <a:t>Данный метод является не выгодным из-за постоянной надобности </a:t>
            </a:r>
            <a:r>
              <a:rPr lang="ru-RU" sz="2400" dirty="0" err="1">
                <a:solidFill>
                  <a:schemeClr val="tx1"/>
                </a:solidFill>
                <a:latin typeface="Constantia" panose="02030602050306030303" pitchFamily="18" charset="0"/>
              </a:rPr>
              <a:t>дегидрировать</a:t>
            </a:r>
            <a:r>
              <a:rPr lang="ru-RU" sz="24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onstantia" panose="02030602050306030303" pitchFamily="18" charset="0"/>
              </a:rPr>
              <a:t>циклогексанол</a:t>
            </a:r>
            <a:endParaRPr lang="ru-RU" sz="24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algn="ctr"/>
            <a:r>
              <a:rPr lang="ru-RU" dirty="0"/>
              <a:t> </a:t>
            </a:r>
          </a:p>
        </p:txBody>
      </p:sp>
      <p:cxnSp>
        <p:nvCxnSpPr>
          <p:cNvPr id="126" name="Прямая соединительная линия 125"/>
          <p:cNvCxnSpPr/>
          <p:nvPr/>
        </p:nvCxnSpPr>
        <p:spPr>
          <a:xfrm>
            <a:off x="10248001" y="7211978"/>
            <a:ext cx="42045" cy="11712126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Прямая соединительная линия 1024"/>
          <p:cNvCxnSpPr/>
          <p:nvPr/>
        </p:nvCxnSpPr>
        <p:spPr>
          <a:xfrm>
            <a:off x="10248001" y="7202848"/>
            <a:ext cx="18442205" cy="913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Скругленный прямоугольник 1027"/>
          <p:cNvSpPr/>
          <p:nvPr/>
        </p:nvSpPr>
        <p:spPr>
          <a:xfrm>
            <a:off x="20308622" y="12648863"/>
            <a:ext cx="8030830" cy="100400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Опыт проводился 90 минут. Каждые 30 минут проводился отбор пробы.</a:t>
            </a:r>
          </a:p>
        </p:txBody>
      </p:sp>
      <p:sp>
        <p:nvSpPr>
          <p:cNvPr id="1029" name="Скругленный прямоугольник 1028"/>
          <p:cNvSpPr/>
          <p:nvPr/>
        </p:nvSpPr>
        <p:spPr>
          <a:xfrm>
            <a:off x="10594159" y="12648863"/>
            <a:ext cx="9272203" cy="102674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Применение палладиевого катализатора позволит получать </a:t>
            </a:r>
            <a:r>
              <a:rPr lang="ru-RU" dirty="0" err="1"/>
              <a:t>циклогексанон</a:t>
            </a:r>
            <a:r>
              <a:rPr lang="ru-RU" dirty="0"/>
              <a:t> напрямую по реакции А.</a:t>
            </a:r>
          </a:p>
        </p:txBody>
      </p:sp>
      <p:sp>
        <p:nvSpPr>
          <p:cNvPr id="1030" name="Скругленный прямоугольник 1029"/>
          <p:cNvSpPr/>
          <p:nvPr/>
        </p:nvSpPr>
        <p:spPr>
          <a:xfrm>
            <a:off x="10594159" y="14086456"/>
            <a:ext cx="9272203" cy="483764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Constantia" panose="02030602050306030303" pitchFamily="18" charset="0"/>
              </a:rPr>
              <a:t>При проведении реакции в течении 1,5 часа удается достичь  96%-ной конверсии по фенолу. Селективность по </a:t>
            </a:r>
            <a:r>
              <a:rPr lang="ru-RU" sz="2400" dirty="0" err="1">
                <a:latin typeface="Constantia" panose="02030602050306030303" pitchFamily="18" charset="0"/>
              </a:rPr>
              <a:t>циклогексанону</a:t>
            </a:r>
            <a:r>
              <a:rPr lang="ru-RU" sz="2400" dirty="0">
                <a:latin typeface="Constantia" panose="02030602050306030303" pitchFamily="18" charset="0"/>
              </a:rPr>
              <a:t> – 50%. Данный метод нуждается в доработке , в дальнейшем предполагается использовать восстановленный катализатор</a:t>
            </a:r>
            <a:endParaRPr lang="ru-RU" dirty="0"/>
          </a:p>
        </p:txBody>
      </p:sp>
      <p:sp>
        <p:nvSpPr>
          <p:cNvPr id="1031" name="Скругленный прямоугольник 1030"/>
          <p:cNvSpPr/>
          <p:nvPr/>
        </p:nvSpPr>
        <p:spPr>
          <a:xfrm>
            <a:off x="20165809" y="14086456"/>
            <a:ext cx="8191767" cy="483764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>Вывод: использование  катализатора </a:t>
            </a:r>
            <a:r>
              <a:rPr lang="en-US" sz="2800" dirty="0" err="1">
                <a:solidFill>
                  <a:schemeClr val="tx1"/>
                </a:solidFill>
                <a:latin typeface="Constantia" panose="02030602050306030303" pitchFamily="18" charset="0"/>
              </a:rPr>
              <a:t>Pd</a:t>
            </a:r>
            <a:r>
              <a:rPr lang="en-US" sz="2800" dirty="0">
                <a:solidFill>
                  <a:schemeClr val="tx1"/>
                </a:solidFill>
                <a:latin typeface="Constantia" panose="02030602050306030303" pitchFamily="18" charset="0"/>
              </a:rPr>
              <a:t>(CH</a:t>
            </a:r>
            <a:r>
              <a:rPr lang="en-US" sz="2800" baseline="-25000" dirty="0">
                <a:solidFill>
                  <a:schemeClr val="tx1"/>
                </a:solidFill>
                <a:latin typeface="Constantia" panose="02030602050306030303" pitchFamily="18" charset="0"/>
              </a:rPr>
              <a:t>3</a:t>
            </a:r>
            <a:r>
              <a:rPr lang="en-US" sz="2800" dirty="0">
                <a:solidFill>
                  <a:schemeClr val="tx1"/>
                </a:solidFill>
                <a:latin typeface="Constantia" panose="02030602050306030303" pitchFamily="18" charset="0"/>
              </a:rPr>
              <a:t>C</a:t>
            </a: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>ОО)</a:t>
            </a:r>
            <a:r>
              <a:rPr lang="ru-RU" sz="2800" baseline="-25000" dirty="0">
                <a:solidFill>
                  <a:schemeClr val="tx1"/>
                </a:solidFill>
                <a:latin typeface="Constantia" panose="02030602050306030303" pitchFamily="18" charset="0"/>
              </a:rPr>
              <a:t>2</a:t>
            </a: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>/</a:t>
            </a:r>
            <a:r>
              <a:rPr lang="en-US" sz="2800" dirty="0">
                <a:solidFill>
                  <a:schemeClr val="tx1"/>
                </a:solidFill>
                <a:latin typeface="Constantia" panose="02030602050306030303" pitchFamily="18" charset="0"/>
              </a:rPr>
              <a:t>MN100</a:t>
            </a: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> на основе </a:t>
            </a:r>
            <a:r>
              <a:rPr lang="ru-RU" sz="2800" dirty="0" err="1">
                <a:solidFill>
                  <a:schemeClr val="tx1"/>
                </a:solidFill>
                <a:latin typeface="Constantia" panose="02030602050306030303" pitchFamily="18" charset="0"/>
              </a:rPr>
              <a:t>сверхсшитого</a:t>
            </a:r>
            <a:r>
              <a:rPr lang="ru-RU" sz="2800" dirty="0">
                <a:solidFill>
                  <a:schemeClr val="tx1"/>
                </a:solidFill>
                <a:latin typeface="Constantia" panose="02030602050306030303" pitchFamily="18" charset="0"/>
              </a:rPr>
              <a:t> полистирола вполне может заменить никелевые катализаторы , а также упростить  получение </a:t>
            </a:r>
            <a:r>
              <a:rPr lang="ru-RU" sz="2800" dirty="0" err="1">
                <a:solidFill>
                  <a:schemeClr val="tx1"/>
                </a:solidFill>
                <a:latin typeface="Constantia" panose="02030602050306030303" pitchFamily="18" charset="0"/>
              </a:rPr>
              <a:t>циклогексанона</a:t>
            </a:r>
            <a:r>
              <a:rPr lang="ru-RU" sz="2800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ru-RU" sz="24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336373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573</TotalTime>
  <Words>285</Words>
  <Application>Microsoft Office PowerPoint</Application>
  <PresentationFormat>Произвольный</PresentationFormat>
  <Paragraphs>37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Arial</vt:lpstr>
      <vt:lpstr>Calibri</vt:lpstr>
      <vt:lpstr>Constantia</vt:lpstr>
      <vt:lpstr>Times New Roman</vt:lpstr>
      <vt:lpstr>Trebuchet MS</vt:lpstr>
      <vt:lpstr>Wingdings 3</vt:lpstr>
      <vt:lpstr>Грань</vt:lpstr>
      <vt:lpstr>Тверской государственный технический университет Кафедра биотехнологии, химии и стандартизации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Русакова Наталья Петровна</cp:lastModifiedBy>
  <cp:revision>43</cp:revision>
  <dcterms:created xsi:type="dcterms:W3CDTF">2021-03-26T15:36:48Z</dcterms:created>
  <dcterms:modified xsi:type="dcterms:W3CDTF">2021-03-30T14:46:16Z</dcterms:modified>
</cp:coreProperties>
</file>