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1"/>
  </p:notesMasterIdLst>
  <p:sldIdLst>
    <p:sldId id="385" r:id="rId2"/>
    <p:sldId id="390" r:id="rId3"/>
    <p:sldId id="391" r:id="rId4"/>
    <p:sldId id="388" r:id="rId5"/>
    <p:sldId id="389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F45"/>
    <a:srgbClr val="5B9BD5"/>
    <a:srgbClr val="D7E3E6"/>
    <a:srgbClr val="281C19"/>
    <a:srgbClr val="AFABAB"/>
    <a:srgbClr val="B2D7D9"/>
    <a:srgbClr val="E6D7C3"/>
    <a:srgbClr val="B1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838" autoAdjust="0"/>
  </p:normalViewPr>
  <p:slideViewPr>
    <p:cSldViewPr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56936C-82C2-4711-A0D1-7846E998D9AD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597CC-B3A8-47CB-80BF-E0B0579F6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45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25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9C0212-EC41-4FF5-8301-487DDDC11A05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08B28572-7DE1-4E5E-8610-5C96E70BBD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F09A9E-016B-4087-9436-E2D4D0F75398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273CA1F3-DD2D-49E4-BE83-1204D6163F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804F16-675B-4FC0-96B1-5C23445CBC0C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88C3E847-855B-4A85-8255-E340AFB051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8D78CC-5731-41DA-A5AB-56B7D207990A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104CD0EB-B968-4232-9CDE-F715552D65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30844C-1322-48F7-A126-736B9C34185A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4E196495-B338-4E92-AAA0-21CA395E4E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B06FE5-8708-453F-893D-24F1D104F6F5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759556EC-C18B-42D5-9C6A-4B513738A0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25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25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71D10E-D766-484D-B60C-57FBEE64FA8F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9DB4EC81-CFEF-4957-9FC8-AF7BB35359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9282DE-87E0-4121-A838-4754374FFCAA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5A18A37F-D13B-42FC-A121-01A298AF58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CF481-709B-494C-8ACF-162D204234E9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D1A1257D-E2DB-4728-BC85-D272B08E29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25"/>
            </a:lvl2pPr>
            <a:lvl3pPr marL="685681" indent="0">
              <a:buNone/>
              <a:defRPr sz="900"/>
            </a:lvl3pPr>
            <a:lvl4pPr marL="1028522" indent="0">
              <a:buNone/>
              <a:defRPr sz="825"/>
            </a:lvl4pPr>
            <a:lvl5pPr marL="1371362" indent="0">
              <a:buNone/>
              <a:defRPr sz="825"/>
            </a:lvl5pPr>
            <a:lvl6pPr marL="1714205" indent="0">
              <a:buNone/>
              <a:defRPr sz="825"/>
            </a:lvl6pPr>
            <a:lvl7pPr marL="2057042" indent="0">
              <a:buNone/>
              <a:defRPr sz="825"/>
            </a:lvl7pPr>
            <a:lvl8pPr marL="2399880" indent="0">
              <a:buNone/>
              <a:defRPr sz="825"/>
            </a:lvl8pPr>
            <a:lvl9pPr marL="2742719" indent="0">
              <a:buNone/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4D023E-C758-4DB7-A718-3CAC13CB61F2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17CE9A21-E17C-4EE3-B921-E97BDEAA9E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25"/>
            </a:lvl2pPr>
            <a:lvl3pPr marL="685681" indent="0">
              <a:buNone/>
              <a:defRPr sz="900"/>
            </a:lvl3pPr>
            <a:lvl4pPr marL="1028522" indent="0">
              <a:buNone/>
              <a:defRPr sz="825"/>
            </a:lvl4pPr>
            <a:lvl5pPr marL="1371362" indent="0">
              <a:buNone/>
              <a:defRPr sz="825"/>
            </a:lvl5pPr>
            <a:lvl6pPr marL="1714205" indent="0">
              <a:buNone/>
              <a:defRPr sz="825"/>
            </a:lvl6pPr>
            <a:lvl7pPr marL="2057042" indent="0">
              <a:buNone/>
              <a:defRPr sz="825"/>
            </a:lvl7pPr>
            <a:lvl8pPr marL="2399880" indent="0">
              <a:buNone/>
              <a:defRPr sz="825"/>
            </a:lvl8pPr>
            <a:lvl9pPr marL="2742719" indent="0">
              <a:buNone/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AC12DC-8AB6-404F-A305-BA0663BC305D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fld id="{86AE73A5-0B40-4128-8C51-F618E9B794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 defTabSz="685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B6CA68-4625-49E2-B2F7-1EDDDD96C570}" type="datetime1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 defTabSz="685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>
            <a:lvl1pPr algn="r" defTabSz="684213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F118424-3C19-45E5-9F3E-DE0D0CDFBF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3" r:id="rId1"/>
    <p:sldLayoutId id="2147487614" r:id="rId2"/>
    <p:sldLayoutId id="2147487615" r:id="rId3"/>
    <p:sldLayoutId id="2147487616" r:id="rId4"/>
    <p:sldLayoutId id="2147487617" r:id="rId5"/>
    <p:sldLayoutId id="2147487618" r:id="rId6"/>
    <p:sldLayoutId id="2147487619" r:id="rId7"/>
    <p:sldLayoutId id="2147487620" r:id="rId8"/>
    <p:sldLayoutId id="2147487621" r:id="rId9"/>
    <p:sldLayoutId id="2147487622" r:id="rId10"/>
    <p:sldLayoutId id="2147487623" r:id="rId11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85" y="4227934"/>
            <a:ext cx="2880320" cy="6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9725"/>
            <a:ext cx="38877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73" y="2067694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Подача заявления о включении в список избирателей по месту нахождения через Единый портал государственных и муниципальных услуг (функций)</a:t>
            </a:r>
            <a:endParaRPr lang="ru-RU" sz="20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43558"/>
            <a:ext cx="6661669" cy="3443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533" y="2063180"/>
            <a:ext cx="1149606" cy="12018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1470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253181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Подтверждение уровня выборов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507855"/>
            <a:ext cx="2304256" cy="8409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3568" y="2664110"/>
            <a:ext cx="1080120" cy="288032"/>
          </a:xfrm>
          <a:prstGeom prst="rightArrow">
            <a:avLst>
              <a:gd name="adj1" fmla="val 50000"/>
              <a:gd name="adj2" fmla="val 264219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45" y="666913"/>
            <a:ext cx="3674704" cy="39930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363838"/>
            <a:ext cx="1196276" cy="113709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300" y="45576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4556" y="20235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Проверка корректности паспортных данных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854" y="4659982"/>
            <a:ext cx="898934" cy="478279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1115616" y="2350666"/>
            <a:ext cx="1393338" cy="288032"/>
          </a:xfrm>
          <a:prstGeom prst="rightArrow">
            <a:avLst>
              <a:gd name="adj1" fmla="val 50000"/>
              <a:gd name="adj2" fmla="val 16874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1059582"/>
            <a:ext cx="2376264" cy="27363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69" y="1059582"/>
            <a:ext cx="6713822" cy="298448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5576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19548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Подтверждение контактного телефона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363839"/>
            <a:ext cx="2304256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9171" y="2551824"/>
            <a:ext cx="1203726" cy="288032"/>
          </a:xfrm>
          <a:prstGeom prst="rightArrow">
            <a:avLst>
              <a:gd name="adj1" fmla="val 50000"/>
              <a:gd name="adj2" fmla="val 19261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03598"/>
            <a:ext cx="5904709" cy="255231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829" y="27464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23512" y="229175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места нахождения в день (дни) голосования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01103" y="2191721"/>
            <a:ext cx="1062585" cy="288032"/>
          </a:xfrm>
          <a:prstGeom prst="rightArrow">
            <a:avLst>
              <a:gd name="adj1" fmla="val 50000"/>
              <a:gd name="adj2" fmla="val 19261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30706"/>
            <a:ext cx="7203564" cy="354802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829" y="27464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23512" y="229175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региона нахождения в день (дни) голосования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3435846"/>
            <a:ext cx="2304256" cy="720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11960" y="2499742"/>
            <a:ext cx="846561" cy="288032"/>
          </a:xfrm>
          <a:prstGeom prst="rightArrow">
            <a:avLst>
              <a:gd name="adj1" fmla="val 50000"/>
              <a:gd name="adj2" fmla="val 144872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83518"/>
            <a:ext cx="2378721" cy="4155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01" y="771550"/>
            <a:ext cx="4661672" cy="381642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414" y="41384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0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</a:t>
            </a: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адреса </a:t>
            </a:r>
            <a:r>
              <a:rPr lang="ru-RU" sz="1400" b="1" cap="all" dirty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нахождения в день (дни) </a:t>
            </a: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голосования 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2695" y="4155926"/>
            <a:ext cx="2304256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66134" y="1563638"/>
            <a:ext cx="846561" cy="288032"/>
          </a:xfrm>
          <a:prstGeom prst="rightArrow">
            <a:avLst>
              <a:gd name="adj1" fmla="val 50000"/>
              <a:gd name="adj2" fmla="val 144872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45119" y="2417465"/>
            <a:ext cx="846561" cy="288032"/>
          </a:xfrm>
          <a:prstGeom prst="rightArrow">
            <a:avLst>
              <a:gd name="adj1" fmla="val 50000"/>
              <a:gd name="adj2" fmla="val 144872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2" y="218082"/>
            <a:ext cx="3894598" cy="48482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8311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529128" y="4659982"/>
            <a:ext cx="1741934" cy="3990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08014" y="2715766"/>
            <a:ext cx="846561" cy="288032"/>
          </a:xfrm>
          <a:prstGeom prst="rightArrow">
            <a:avLst>
              <a:gd name="adj1" fmla="val 50000"/>
              <a:gd name="adj2" fmla="val 144872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03648" y="3363838"/>
            <a:ext cx="846561" cy="288032"/>
          </a:xfrm>
          <a:prstGeom prst="rightArrow">
            <a:avLst>
              <a:gd name="adj1" fmla="val 50000"/>
              <a:gd name="adj2" fmla="val 144872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27" y="2931046"/>
            <a:ext cx="986154" cy="9373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5631" y="137377"/>
            <a:ext cx="66967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Подтверждение введенных данных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20" y="1125836"/>
            <a:ext cx="5436096" cy="274257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829" y="48285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215900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Введение кода подтверждения из смс сообщения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715766"/>
            <a:ext cx="2337424" cy="6315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52" y="2878653"/>
            <a:ext cx="986154" cy="9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01638"/>
            <a:ext cx="6012160" cy="3083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829" y="48285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00" y="2722253"/>
            <a:ext cx="1350479" cy="12836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8784" y="230764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Экран подтверждения успешного оказания услуги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70163"/>
            <a:ext cx="51133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9725"/>
            <a:ext cx="38877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620776"/>
            <a:ext cx="2916981" cy="442112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090" y="60350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1547664" y="1563638"/>
            <a:ext cx="1728192" cy="288032"/>
          </a:xfrm>
          <a:prstGeom prst="rightArrow">
            <a:avLst>
              <a:gd name="adj1" fmla="val 50000"/>
              <a:gd name="adj2" fmla="val 33961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545212" y="2067694"/>
            <a:ext cx="1728192" cy="288032"/>
          </a:xfrm>
          <a:prstGeom prst="rightArrow">
            <a:avLst>
              <a:gd name="adj1" fmla="val 50000"/>
              <a:gd name="adj2" fmla="val 33961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2258" y="2715766"/>
            <a:ext cx="2736304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935" y="19548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Вход со своими данными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86" y="608717"/>
            <a:ext cx="3725610" cy="441130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829" y="35791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1547664" y="3075806"/>
            <a:ext cx="1728192" cy="288032"/>
          </a:xfrm>
          <a:prstGeom prst="rightArrow">
            <a:avLst>
              <a:gd name="adj1" fmla="val 50000"/>
              <a:gd name="adj2" fmla="val 33961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15900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Ввод кода двухступенчатой аутентификации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87" y="734378"/>
            <a:ext cx="4641005" cy="427419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092" y="27464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716016" y="3075806"/>
            <a:ext cx="2930564" cy="8008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23478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Переход в раздел выборы президента </a:t>
            </a:r>
            <a:r>
              <a:rPr lang="ru-RU" sz="1400" b="1" cap="all" dirty="0" err="1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россии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63433" y="738962"/>
            <a:ext cx="1728192" cy="288032"/>
          </a:xfrm>
          <a:prstGeom prst="rightArrow">
            <a:avLst>
              <a:gd name="adj1" fmla="val 50000"/>
              <a:gd name="adj2" fmla="val 33961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78" y="906686"/>
            <a:ext cx="8004656" cy="371486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34610" y="3673859"/>
            <a:ext cx="2282492" cy="3012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548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необходимой услуги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092" y="27464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8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40" y="967895"/>
            <a:ext cx="7711000" cy="353777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3658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19548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действия «подача заявления»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3291830"/>
            <a:ext cx="1440160" cy="3012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6051"/>
            <a:ext cx="5960665" cy="3967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533" y="2063180"/>
            <a:ext cx="1149606" cy="12018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1470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3321" y="253181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Подтверждение начала получения услуги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3860" y="3986520"/>
            <a:ext cx="1440160" cy="7473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77450"/>
            <a:ext cx="6575271" cy="402713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8692" y="46730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9548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Выбор своего варианта регистрации по месту жительства  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76752" y="2211710"/>
            <a:ext cx="1263327" cy="288032"/>
          </a:xfrm>
          <a:prstGeom prst="rightArrow">
            <a:avLst>
              <a:gd name="adj1" fmla="val 50000"/>
              <a:gd name="adj2" fmla="val 264219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95" y="2355726"/>
            <a:ext cx="1149606" cy="12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57D-E2DB-4728-BC85-D272B08E2958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355726"/>
            <a:ext cx="58326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780813"/>
            <a:ext cx="5947554" cy="402318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27050" y="0"/>
            <a:ext cx="0" cy="3975100"/>
          </a:xfrm>
          <a:prstGeom prst="line">
            <a:avLst/>
          </a:prstGeom>
          <a:ln w="76200">
            <a:solidFill>
              <a:srgbClr val="024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780463" y="3876675"/>
            <a:ext cx="0" cy="1266825"/>
          </a:xfrm>
          <a:prstGeom prst="line">
            <a:avLst/>
          </a:prstGeom>
          <a:ln w="76200">
            <a:solidFill>
              <a:srgbClr val="D70B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0855" y="51470"/>
            <a:ext cx="1571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215900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srgbClr val="02459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Внесение адреса места своего жительства</a:t>
            </a:r>
            <a:endParaRPr lang="ru-RU" sz="1400" cap="all" dirty="0">
              <a:solidFill>
                <a:srgbClr val="0746AD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76752" y="2355726"/>
            <a:ext cx="1332070" cy="288032"/>
          </a:xfrm>
          <a:prstGeom prst="rightArrow">
            <a:avLst>
              <a:gd name="adj1" fmla="val 50000"/>
              <a:gd name="adj2" fmla="val 264219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054117"/>
            <a:ext cx="1440160" cy="7473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19" y="2042827"/>
            <a:ext cx="1149606" cy="12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126</Words>
  <Application>Microsoft Office PowerPoint</Application>
  <PresentationFormat>Экран (16:9)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Васильева Елена Николаевна</cp:lastModifiedBy>
  <cp:revision>208</cp:revision>
  <dcterms:created xsi:type="dcterms:W3CDTF">2021-09-13T10:09:23Z</dcterms:created>
  <dcterms:modified xsi:type="dcterms:W3CDTF">2024-02-13T11:48:40Z</dcterms:modified>
</cp:coreProperties>
</file>