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>
      <p:cViewPr>
        <p:scale>
          <a:sx n="40" d="100"/>
          <a:sy n="40" d="100"/>
        </p:scale>
        <p:origin x="199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D491-4EF2-4C07-B961-DAC7A5D851E3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EFC6-DB1A-4CD4-9374-366EBA648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875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D491-4EF2-4C07-B961-DAC7A5D851E3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EFC6-DB1A-4CD4-9374-366EBA648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355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D491-4EF2-4C07-B961-DAC7A5D851E3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EFC6-DB1A-4CD4-9374-366EBA648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780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D491-4EF2-4C07-B961-DAC7A5D851E3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EFC6-DB1A-4CD4-9374-366EBA648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339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D491-4EF2-4C07-B961-DAC7A5D851E3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EFC6-DB1A-4CD4-9374-366EBA648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741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D491-4EF2-4C07-B961-DAC7A5D851E3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EFC6-DB1A-4CD4-9374-366EBA648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83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D491-4EF2-4C07-B961-DAC7A5D851E3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EFC6-DB1A-4CD4-9374-366EBA648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898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D491-4EF2-4C07-B961-DAC7A5D851E3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EFC6-DB1A-4CD4-9374-366EBA648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764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D491-4EF2-4C07-B961-DAC7A5D851E3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EFC6-DB1A-4CD4-9374-366EBA648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444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D491-4EF2-4C07-B961-DAC7A5D851E3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EFC6-DB1A-4CD4-9374-366EBA648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80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D491-4EF2-4C07-B961-DAC7A5D851E3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EFC6-DB1A-4CD4-9374-366EBA648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81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DD491-4EF2-4C07-B961-DAC7A5D851E3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FEFC6-DB1A-4CD4-9374-366EBA648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36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ALEX\САЙТЫ, СТЕНДЫ И ПРЕЗЕНТАЦИИ\ПРЕЗЕНТАЦИИ\TvGu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71450" y="162004"/>
            <a:ext cx="9580798" cy="21225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29865" y="2415743"/>
            <a:ext cx="18098096" cy="678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ДАТЧИК РЕГИСТРАЦИИ ДЕФОРМАЦИИ ДЛЯ ОПРЕДЕЛЕНИЯ МОДУЛЯ ЮНГА </a:t>
            </a: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66793" y="3014285"/>
            <a:ext cx="4292457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Виноградов Илья Олегович</a:t>
            </a:r>
            <a:endParaRPr lang="ru-RU" sz="28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033022" y="630096"/>
            <a:ext cx="81128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Каргинские чтения</a:t>
            </a:r>
          </a:p>
          <a:p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“Физика, химия и новые технологии”</a:t>
            </a:r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5138" y="4622012"/>
            <a:ext cx="2050946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27226" y="3693547"/>
            <a:ext cx="15881684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Тверской государственный университет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прикладной физики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6"/>
          <p:cNvSpPr/>
          <p:nvPr/>
        </p:nvSpPr>
        <p:spPr bwMode="auto">
          <a:xfrm>
            <a:off x="5273502" y="8431270"/>
            <a:ext cx="94887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обеспечение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63358" y="18578943"/>
            <a:ext cx="5695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Результаты.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9054" y="11221271"/>
            <a:ext cx="6401495" cy="618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4551804" y="17640616"/>
            <a:ext cx="73677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Рис.2.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Лицевая панель программы по определению модуля Юнга.</a:t>
            </a:r>
          </a:p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99683" y="11046088"/>
            <a:ext cx="6851063" cy="650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s://sun9-29.userapi.com/impg/vdj2uFoXzqnH2Kr1yimKwg1EsTZmd-U3oOMS9g/Ukrx93ffJso.jpg?size=1620x2160&amp;quality=95&amp;sign=c9e4dcacbd7bd96306fe286694622a23&amp;type=album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946" y="19474434"/>
            <a:ext cx="6820647" cy="5626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https://sun9-63.userapi.com/impg/3qMlFqdA8G61cjGpOsQpA68kkVCwTV66W_Nbaw/PJ1iydO69nU.jpg?size=2560x1920&amp;quality=95&amp;sign=c350ca3a0617e3dcba5339fdb5084b7c&amp;type=album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4" y="19474434"/>
            <a:ext cx="8201435" cy="567253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>
          <a:xfrm>
            <a:off x="8847911" y="23181073"/>
            <a:ext cx="114077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19900" y="11307198"/>
            <a:ext cx="6882807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графически ориентированной платформе LABVIEW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2020, фрагмент блок-схемы разработанной программы изображен на рис.1.,  предусмотрена визуализация определения модуля Юнга по изгибу стержня, автоматизация процесса измерений, работа с механическим датчиком перемещений в режиме калькулятора.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среде разработки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LabView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лицевая панель представлена на рис.2, создан комплекс программ для регистрации и обработки данных эксперимента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же программа может использоваться как основа для автоматизации лабораторных работ по определению модуля Юнга по изгибу стержня из курса общей физики. Тип ЭВМ: IBM PC-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ПК, ОС: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Windows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7/8/10. 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BB844A7-5401-449D-A5EE-507C5BEA68CD}"/>
              </a:ext>
            </a:extLst>
          </p:cNvPr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94137" y="19155499"/>
            <a:ext cx="5051774" cy="788248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4EE0CF1-83F6-49FA-9E62-D2ECAA8FBA45}"/>
              </a:ext>
            </a:extLst>
          </p:cNvPr>
          <p:cNvSpPr/>
          <p:nvPr/>
        </p:nvSpPr>
        <p:spPr>
          <a:xfrm>
            <a:off x="442508" y="25247858"/>
            <a:ext cx="6945474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Рис.3. Экспериментальная установка. 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85F2A2B-1485-4E0C-B548-28142814B68B}"/>
              </a:ext>
            </a:extLst>
          </p:cNvPr>
          <p:cNvSpPr/>
          <p:nvPr/>
        </p:nvSpPr>
        <p:spPr>
          <a:xfrm>
            <a:off x="8914588" y="25292062"/>
            <a:ext cx="53097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Рис.4. Замена датчика  на мышку.</a:t>
            </a:r>
            <a:endParaRPr lang="ru-RU" sz="28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E40B74D-94B7-4B60-9B07-078BF3BF6C83}"/>
              </a:ext>
            </a:extLst>
          </p:cNvPr>
          <p:cNvSpPr/>
          <p:nvPr/>
        </p:nvSpPr>
        <p:spPr>
          <a:xfrm>
            <a:off x="15871910" y="27269955"/>
            <a:ext cx="5274001" cy="1905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Рис.5. Свидетельство о государственной регистрации программы для ЭВМ.</a:t>
            </a:r>
            <a:endParaRPr lang="ru-RU" sz="2800" dirty="0">
              <a:solidFill>
                <a:srgbClr val="2F549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03D227B-EEA3-4030-8C7F-BD36B17380DD}"/>
              </a:ext>
            </a:extLst>
          </p:cNvPr>
          <p:cNvSpPr/>
          <p:nvPr/>
        </p:nvSpPr>
        <p:spPr>
          <a:xfrm>
            <a:off x="7446093" y="17553121"/>
            <a:ext cx="6992013" cy="991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Рис.1. Фрагмент блок-схемы разработанной программы.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E90AFF8-1DC5-4C03-8279-ABE2FF586F41}"/>
              </a:ext>
            </a:extLst>
          </p:cNvPr>
          <p:cNvSpPr/>
          <p:nvPr/>
        </p:nvSpPr>
        <p:spPr>
          <a:xfrm>
            <a:off x="419900" y="25840351"/>
            <a:ext cx="1524286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для определения модуля Юнга (рис.3) состоит из общего основания, на котором находятся две стойки  с опорами, причем одна из них может перемещаться и это позволяет регулировать длину испытываемого образца,   который и помещается на стойку. После разработки программы, как видно из рис.4, датчик процесса измерения модуля Юнга по изгибу стержня   был автоматизирован и заменен на мышку типа GML-14 с разрешением 3000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dpi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/дюйм,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подключенную непосредственно к компьютеру, что упростило проведение лабораторной работы и получения экспериментальных данных. 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8022693-2FB4-4913-9126-3CED38BACD57}"/>
              </a:ext>
            </a:extLst>
          </p:cNvPr>
          <p:cNvSpPr/>
          <p:nvPr/>
        </p:nvSpPr>
        <p:spPr>
          <a:xfrm>
            <a:off x="315142" y="29111700"/>
            <a:ext cx="203396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исследовательской установки с усовершенствованным датчиком позволяет определять значения модуля Юнга различных материалов с относительной погрешностью 15%. 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9176D68-69BE-490D-AF49-B98820EDF9E5}"/>
              </a:ext>
            </a:extLst>
          </p:cNvPr>
          <p:cNvSpPr/>
          <p:nvPr/>
        </p:nvSpPr>
        <p:spPr>
          <a:xfrm>
            <a:off x="388567" y="5681879"/>
            <a:ext cx="48849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Актуальность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лабораторных физических практикумов с использованием современных аппаратных и программных решений.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8181F39-88A9-43E6-84F8-5FA51F76918D}"/>
              </a:ext>
            </a:extLst>
          </p:cNvPr>
          <p:cNvSpPr/>
          <p:nvPr/>
        </p:nvSpPr>
        <p:spPr>
          <a:xfrm>
            <a:off x="5519675" y="5560524"/>
            <a:ext cx="63835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Цель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лабораторной установки и создание усовершенствованного датчика для регистрации данных физического эксперимента по определению модуля Юнга. 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A96A1C23-5BFB-44FC-9DA3-23822C439FD3}"/>
              </a:ext>
            </a:extLst>
          </p:cNvPr>
          <p:cNvSpPr/>
          <p:nvPr/>
        </p:nvSpPr>
        <p:spPr>
          <a:xfrm>
            <a:off x="12108132" y="5451399"/>
            <a:ext cx="83548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Задачи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датчика для регистрации деформации стержня для определения модуля Юнга.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Вычисление  модуля Юнга.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комплекса программ для регистрации и обработки данных эксперимента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LabView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4B9DA7A-5D5A-46DD-BF59-4E17A4FEB235}"/>
              </a:ext>
            </a:extLst>
          </p:cNvPr>
          <p:cNvSpPr/>
          <p:nvPr/>
        </p:nvSpPr>
        <p:spPr>
          <a:xfrm>
            <a:off x="677489" y="8988694"/>
            <a:ext cx="2039042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Лицевая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панель - интерактивный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пользовательский интерфейс виртуального прибора. На ней могут находиться ручки управления, кнопки, графические индикаторы и другие элементы управления, и элементы индикации -выходные данные из программы.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Блок-диаграмма - исходный программный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кодом виртуального прибора, созданным на языке графического программирования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LabVIEW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986AAC88-2128-4E24-9AE9-23FED0B3E8AE}"/>
              </a:ext>
            </a:extLst>
          </p:cNvPr>
          <p:cNvSpPr/>
          <p:nvPr/>
        </p:nvSpPr>
        <p:spPr>
          <a:xfrm>
            <a:off x="15109774" y="4722717"/>
            <a:ext cx="4618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Иванова А.И. </a:t>
            </a:r>
          </a:p>
        </p:txBody>
      </p:sp>
    </p:spTree>
    <p:extLst>
      <p:ext uri="{BB962C8B-B14F-4D97-AF65-F5344CB8AC3E}">
        <p14:creationId xmlns:p14="http://schemas.microsoft.com/office/powerpoint/2010/main" val="26312193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</TotalTime>
  <Words>399</Words>
  <Application>Microsoft Office PowerPoint</Application>
  <PresentationFormat>Произвольный</PresentationFormat>
  <Paragraphs>30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Иванова Александра Ивановна</dc:creator>
  <cp:lastModifiedBy>Иванова Александра Ивановна</cp:lastModifiedBy>
  <cp:revision>29</cp:revision>
  <dcterms:created xsi:type="dcterms:W3CDTF">2024-03-14T11:18:15Z</dcterms:created>
  <dcterms:modified xsi:type="dcterms:W3CDTF">2024-03-22T12:50:28Z</dcterms:modified>
</cp:coreProperties>
</file>