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F1C4B-D545-4745-B408-85E123B17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B53DD-91AD-441E-B462-A2B6DD69C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3DB12-4C50-4B51-A89B-DE04E600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DA813-B036-41EA-840A-835662B7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052D4-6C5A-4E99-95D1-95AC53D4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2D25E-AE19-499F-96F9-9B0DE8D5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4639C6-E45D-4B0D-9958-21350B0A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A6D39-A5DE-4105-85B6-FFD841A9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F62C0-B148-4A6B-9E35-75F9D70D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77867-9F69-4424-8FD6-FB91C2F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803B5C-FBF8-47BE-8CCD-88FDF552E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572F45-B68B-4FA8-93FC-D05C183C3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BC069-356C-4C1A-8FFB-E51B1BDE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A49FA-6EDA-44E5-9AD9-6A0BEEBB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069A6-B5CF-447C-BE83-3C4635B2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2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6763-3DFC-4D39-9A2A-8F7AF6D1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1E977-A66B-4A8E-B8FB-CA58E107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807E0-071D-48A3-9EDF-F57AC7B9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35A1E-5AF4-4B4A-894C-26113441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E9F89-E8B3-47B7-84F0-2C45E232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9C91C-E633-4123-850C-45222922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CB012-565E-4782-A5A1-498AB9AA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8158E-7DA7-48E1-B1EF-EA9361A9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FA90D-F6F3-42B9-B82F-186F4BB9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761AD-C096-4EF7-80FD-48F68761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51201-080D-4838-AE9F-CF587359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F0419-439F-4F99-A048-923FA96AC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30E65C-28F8-4787-9260-E4430AAC7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8F33F9-FFA9-46E5-BD56-96FD469B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7DB54-2912-4CC9-96D7-21D6FDAB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DAAD7-07DD-4CB0-BC6C-18CCEA27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6D376-B812-426C-937A-40B6DBF6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36028-082B-4894-A0D8-BA463B0F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A5CCDD-102F-4D06-ADA5-638A58F0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DE5442-9958-4A05-8B67-7F614464E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C63961-0969-4F38-AB06-68F9AB4CE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8636A1-8FAB-4120-918E-877D3E42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E3DFD6-ED19-4772-B84B-0F8FEC08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043F62-55A6-43AD-996E-89BE31C0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62F3-B654-456A-9D49-B7E2BBF4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963CB-F2CD-4248-955A-BE106011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E8C825-3D33-4D30-8229-FF03913C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BEE41-6294-413B-A368-78ECE342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1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109483-53E1-411C-9C20-9942A642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DD1630-A8D6-4380-8833-EDE51562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D52E08-D738-48A8-AC9A-49BFDDD2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1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FC8B3-5DBD-4862-86C8-6CD6A160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08E59-110B-4064-9E55-5F6ACC7E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0680A-6B0F-47DA-BA40-1D28A17C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7AFCF6-61CC-45BE-B5DC-DE5E76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4664B-876F-4538-94F0-96561F3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5DF4B-BC21-435B-8E4C-8FC08B24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8DE3F-7084-4B13-ADEA-4AE9A13A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08783-0FD9-41E6-A469-E98D57369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4E441-F185-4372-A0B8-2934C0135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0FF3A-728B-4A15-9AF3-1032B242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967D42-C783-48E6-89CD-83A1200B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E9991-2CB5-4B23-8241-DBCB4B15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0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7C7A-BA71-4098-B8EC-F350D8D7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FD547-C562-4904-970B-329D5C462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B8A55-9F7A-497A-B825-0B85EF8F1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639C-7CA9-4113-86AA-4594334CD39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A2ADB-8EF4-4B2A-A389-B99FA9FA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B4C03-C354-41D7-8563-30AE59F95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8AB9-B682-4BE6-999B-CF87D49E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yst.tversu.ru/wp-content/uploads/2021/03/logo_new1.jpg">
            <a:extLst>
              <a:ext uri="{FF2B5EF4-FFF2-40B4-BE49-F238E27FC236}">
                <a16:creationId xmlns:a16="http://schemas.microsoft.com/office/drawing/2014/main" id="{27AC90A0-DEBE-43D7-A49B-E41AEA34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1" y="131349"/>
            <a:ext cx="7127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865FA11B-DDBC-4E8B-9790-0D1D706C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4" y="71438"/>
            <a:ext cx="467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</a:p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физики</a:t>
            </a:r>
          </a:p>
        </p:txBody>
      </p:sp>
      <p:sp>
        <p:nvSpPr>
          <p:cNvPr id="6" name="Прямоугольник 13">
            <a:extLst>
              <a:ext uri="{FF2B5EF4-FFF2-40B4-BE49-F238E27FC236}">
                <a16:creationId xmlns:a16="http://schemas.microsoft.com/office/drawing/2014/main" id="{3C2AD5CB-A4CB-4034-8811-6E5F8467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182" y="530605"/>
            <a:ext cx="309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 Руслан Владимирович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BE4B8-CFAD-47AA-BE35-5581AF2483D1}"/>
              </a:ext>
            </a:extLst>
          </p:cNvPr>
          <p:cNvSpPr txBox="1"/>
          <p:nvPr/>
        </p:nvSpPr>
        <p:spPr>
          <a:xfrm>
            <a:off x="5944570" y="68940"/>
            <a:ext cx="5691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ИЗМЕРЕНИЯ УГЛОВЫХ ВЕЛИЧИН НА ОСНОВЕ МАКРОИЗГИБА ОПТИЧЕСКОГО ВОЛОКНА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E2338-78CB-41FE-879B-60B80BF4708E}"/>
              </a:ext>
            </a:extLst>
          </p:cNvPr>
          <p:cNvSpPr txBox="1"/>
          <p:nvPr/>
        </p:nvSpPr>
        <p:spPr>
          <a:xfrm>
            <a:off x="788708" y="939384"/>
            <a:ext cx="10583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 повышения качества в промышленности требует разработки новых технических решений для контроля оборудования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настоящей работы является создание устройства на основе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макроизгиба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оптического волокна (ОВ), которое можно применить для регистрации угловых величин.</a:t>
            </a:r>
            <a:endParaRPr lang="ru-RU" sz="16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80EBD5-2A8F-484F-8384-0FAE90BB6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0" t="26369" r="1976" b="14001"/>
          <a:stretch/>
        </p:blipFill>
        <p:spPr>
          <a:xfrm rot="5400000">
            <a:off x="362462" y="4514488"/>
            <a:ext cx="2201858" cy="20028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EBDE2F-765E-452D-B4D6-047094DFE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7" t="11121" r="19317" b="14120"/>
          <a:stretch/>
        </p:blipFill>
        <p:spPr>
          <a:xfrm>
            <a:off x="2667602" y="4414970"/>
            <a:ext cx="2506582" cy="22018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4083D6-DF21-4A70-B3B3-3CDB5D617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251" y="4188047"/>
            <a:ext cx="4408108" cy="24287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324BB1-4F31-464C-A71B-66316D14D8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49" b="7368"/>
          <a:stretch/>
        </p:blipFill>
        <p:spPr>
          <a:xfrm rot="10800000">
            <a:off x="5370807" y="4368789"/>
            <a:ext cx="2002821" cy="22480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F952C4-F731-423E-94A2-B49B85465BBE}"/>
              </a:ext>
            </a:extLst>
          </p:cNvPr>
          <p:cNvSpPr txBox="1"/>
          <p:nvPr/>
        </p:nvSpPr>
        <p:spPr>
          <a:xfrm>
            <a:off x="1229348" y="650211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026B62-A2F1-41A7-9399-4D54B63F4B17}"/>
              </a:ext>
            </a:extLst>
          </p:cNvPr>
          <p:cNvSpPr txBox="1"/>
          <p:nvPr/>
        </p:nvSpPr>
        <p:spPr>
          <a:xfrm>
            <a:off x="3812263" y="65324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02E92-9BAE-4E66-933E-EE7BAE69B63F}"/>
              </a:ext>
            </a:extLst>
          </p:cNvPr>
          <p:cNvSpPr txBox="1"/>
          <p:nvPr/>
        </p:nvSpPr>
        <p:spPr>
          <a:xfrm>
            <a:off x="6306341" y="653241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642FEA-BD35-44E6-8DCC-49AA7027C852}"/>
              </a:ext>
            </a:extLst>
          </p:cNvPr>
          <p:cNvSpPr txBox="1"/>
          <p:nvPr/>
        </p:nvSpPr>
        <p:spPr>
          <a:xfrm>
            <a:off x="9629874" y="645588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F1EF20-9791-4896-8809-A912A6C0CF36}"/>
              </a:ext>
            </a:extLst>
          </p:cNvPr>
          <p:cNvSpPr txBox="1"/>
          <p:nvPr/>
        </p:nvSpPr>
        <p:spPr>
          <a:xfrm>
            <a:off x="481944" y="3853891"/>
            <a:ext cx="1170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устройство измерения, б – датчик угла, в – полная конструкция, г – зависимость падения напряжения на фотодиоде от угла поворота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440A2B-8550-4B00-8FE3-957434D8B73F}"/>
              </a:ext>
            </a:extLst>
          </p:cNvPr>
          <p:cNvSpPr txBox="1"/>
          <p:nvPr/>
        </p:nvSpPr>
        <p:spPr>
          <a:xfrm>
            <a:off x="8277438" y="2564615"/>
            <a:ext cx="370092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позволяет измерять угол поворота от 0 до 90 градусов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восприимчивость датчика к электромагнитным помехам</a:t>
            </a:r>
          </a:p>
        </p:txBody>
      </p:sp>
      <p:pic>
        <p:nvPicPr>
          <p:cNvPr id="30" name="Объект 5">
            <a:extLst>
              <a:ext uri="{FF2B5EF4-FFF2-40B4-BE49-F238E27FC236}">
                <a16:creationId xmlns:a16="http://schemas.microsoft.com/office/drawing/2014/main" id="{D21EC16D-B7AA-4746-8B3B-5389447515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139" y="1733618"/>
            <a:ext cx="3318632" cy="21841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F0C915-69DD-4AB6-84D4-E2761FFCF481}"/>
              </a:ext>
            </a:extLst>
          </p:cNvPr>
          <p:cNvSpPr txBox="1"/>
          <p:nvPr/>
        </p:nvSpPr>
        <p:spPr>
          <a:xfrm>
            <a:off x="6939458" y="1709642"/>
            <a:ext cx="210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устройства измерения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1D938F-EBAA-4AF5-9637-E2EE9F660E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99" t="9009" r="10815" b="3920"/>
          <a:stretch/>
        </p:blipFill>
        <p:spPr>
          <a:xfrm>
            <a:off x="547860" y="1843523"/>
            <a:ext cx="1661456" cy="19171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ACD82B-FD5C-4138-8684-170A9CEED8C7}"/>
              </a:ext>
            </a:extLst>
          </p:cNvPr>
          <p:cNvSpPr txBox="1"/>
          <p:nvPr/>
        </p:nvSpPr>
        <p:spPr>
          <a:xfrm>
            <a:off x="2175280" y="1733618"/>
            <a:ext cx="1636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датчика угла поворота</a:t>
            </a:r>
          </a:p>
        </p:txBody>
      </p:sp>
    </p:spTree>
    <p:extLst>
      <p:ext uri="{BB962C8B-B14F-4D97-AF65-F5344CB8AC3E}">
        <p14:creationId xmlns:p14="http://schemas.microsoft.com/office/powerpoint/2010/main" val="2482854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112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 W</dc:creator>
  <cp:lastModifiedBy>Q W</cp:lastModifiedBy>
  <cp:revision>13</cp:revision>
  <dcterms:created xsi:type="dcterms:W3CDTF">2024-03-11T12:14:22Z</dcterms:created>
  <dcterms:modified xsi:type="dcterms:W3CDTF">2024-03-11T16:53:55Z</dcterms:modified>
</cp:coreProperties>
</file>