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1FEA8-23F2-5820-C997-C794466B3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7C14AC8-5288-29C7-514A-9394B7D8A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C26576-FA73-3485-AB60-68EFC778C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D976-1B49-4B49-83F2-F978D3AC8F5B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3A0B85-6856-0219-1419-13D2A7870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83C913-379A-C751-02E3-781E821ED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4F3-EBBE-4DD0-AE0C-DFA53F974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088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4CA3C1-9FBF-BF06-F0A3-D3B15387C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E9F8D59-8031-82A4-DE0E-8124A0E5B1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9741EC-5884-7FA0-E3DA-16E287FF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D976-1B49-4B49-83F2-F978D3AC8F5B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C26010-FE72-1099-AA37-7F5A9909C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9DE266-F9F9-FCC5-5F7E-8DDB80FFD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4F3-EBBE-4DD0-AE0C-DFA53F974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94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FAFF7A7-92F5-F8BA-90AD-8610EACB90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35D7D34-00BB-ADD0-D174-14C7F31FC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C37C9E-7914-B797-F44B-5E699D9A5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D976-1B49-4B49-83F2-F978D3AC8F5B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EF1F19-CB6B-EF49-6B08-9DC81B780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0144F9-D28B-40EF-466F-90D21C550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4F3-EBBE-4DD0-AE0C-DFA53F974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00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FF534B-20CD-4B87-6779-B18DEF141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4EEA8F-551E-0D81-9DE5-1CD450F3D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27A21C-BF2F-CB2B-A736-D92A78CF8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D976-1B49-4B49-83F2-F978D3AC8F5B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BCDBF7-67E4-C636-07B1-E91DB3317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FC1AD8-6EB4-3965-4A6E-91E503E8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4F3-EBBE-4DD0-AE0C-DFA53F974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68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089F52-8A62-CCD1-3EEB-ABD076B2C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038235-97BA-FFD5-9479-04BB56F86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8120B3-BD04-0CC7-0AB6-4A1D8A2CF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D976-1B49-4B49-83F2-F978D3AC8F5B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0E36F0-BFCA-9308-FF32-ACDB1A242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1B6D81-046C-83BA-5CB9-2C6D491EA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4F3-EBBE-4DD0-AE0C-DFA53F974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31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6B446-A295-5C78-BC19-FB3039B57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06164F-2510-EF9A-6E27-C96C5528C7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DD9F31-D4CD-87D4-325A-E2B2E3423F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24BC75-D9BD-5579-2B1F-925077557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D976-1B49-4B49-83F2-F978D3AC8F5B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C1A43C-4913-2391-6BC7-1AA474B0E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B7E634-97E2-244F-4AEA-CEBC1035C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4F3-EBBE-4DD0-AE0C-DFA53F974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24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56398F-A0EE-17C0-CF97-66B304594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685345-EB82-0983-58AD-D12DCF757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F19AAC-4D70-3283-45DD-56ADDE614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54AF164-82AA-577F-AABC-A12D51154B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4DBBD1C-0DC5-207C-F086-2D3D8B6AEB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7DF09B4-08CF-8A7A-FB37-31C46C53D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D976-1B49-4B49-83F2-F978D3AC8F5B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C63CA5A-58C0-424F-3975-03E4FDEB7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CF9D834-307F-158D-8BDF-328089EC2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4F3-EBBE-4DD0-AE0C-DFA53F974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97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F62B3D-F747-19ED-4180-08664E079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69DA19C-8E20-5643-E59D-855B119F3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D976-1B49-4B49-83F2-F978D3AC8F5B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DE9DAA8-7429-1CBE-329C-566B38052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4C4A756-B5FC-9C77-B063-8CDCAFE25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4F3-EBBE-4DD0-AE0C-DFA53F974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270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F42596C-8AC3-C8CB-C8E3-B67DC76DF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D976-1B49-4B49-83F2-F978D3AC8F5B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74093AD-02D1-FF55-DAC0-0CE4F5591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ADF4AB9-CC2D-D212-8A9D-EF386DE01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4F3-EBBE-4DD0-AE0C-DFA53F974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EA763D-79D1-8019-A861-9F3CD6B88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C8F285-E127-046B-406C-D2C5401C9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96B1201-39A0-AC8D-2487-D8F0A3EEF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E91F10-233A-71D7-3927-0BA7DAE46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D976-1B49-4B49-83F2-F978D3AC8F5B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9BD3BC-4771-63B1-A78F-2EF03E4D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C843BE-3A5E-8858-65D9-7A97CFAF6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4F3-EBBE-4DD0-AE0C-DFA53F974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997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4BEFF1-4F86-FDB3-4409-27AF8D595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5D4C9B3-E781-2476-48D7-50DD651F7F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431AB4C-D265-945E-AB2B-F276F30C6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1FB25D-497B-2A67-B30C-EA6A6D453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D976-1B49-4B49-83F2-F978D3AC8F5B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B8C3DC-ECE5-9390-65C5-6B2BA2106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A45C53-15B7-E6C8-2D6A-D2D153A1D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34F3-EBBE-4DD0-AE0C-DFA53F974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746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FAF689-23FD-1DB4-DD82-945C4EED6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056F54-634C-511D-021E-9A18B997C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866AC3-011F-4014-7244-945714576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9AD976-1B49-4B49-83F2-F978D3AC8F5B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B7BA28-331C-E3EB-D981-82BA9715A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07FA21-E9C2-2475-A81A-FB79740A0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A634F3-EBBE-4DD0-AE0C-DFA53F974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11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8EAEE5-4436-6153-04B8-DDDE021CF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63200" y="334284"/>
            <a:ext cx="1632076" cy="124462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Огнев Д. Д.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Захаров М. А.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A0CAADE-5F09-D35B-E86F-EDBBA9D21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095" y="334284"/>
            <a:ext cx="5929807" cy="124462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374D077-E4BC-0E19-20C9-243740D7D3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285" y="702555"/>
            <a:ext cx="2492736" cy="759691"/>
          </a:xfrm>
          <a:prstGeom prst="rect">
            <a:avLst/>
          </a:prstGeom>
        </p:spPr>
      </p:pic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A7339CF8-DF2E-E7A5-5CA7-E13785967AED}"/>
              </a:ext>
            </a:extLst>
          </p:cNvPr>
          <p:cNvSpPr txBox="1">
            <a:spLocks/>
          </p:cNvSpPr>
          <p:nvPr/>
        </p:nvSpPr>
        <p:spPr>
          <a:xfrm>
            <a:off x="196723" y="2169375"/>
            <a:ext cx="3922696" cy="45546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9580" algn="just">
              <a:lnSpc>
                <a:spcPct val="100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выбрать оптимальный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травитель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процесса травления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подзатворной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области канала полевого транзистора на гетероструктуре 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GaAs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AlGaAs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InGaAs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InGaP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слоем, ограничивающим травление. 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9580" algn="just" defTabSz="914400" rtl="0" eaLnBrk="1" fontAlgn="auto" latinLnBrk="0" hangingPunct="1">
              <a:lnSpc>
                <a:spcPct val="100000"/>
              </a:lnSpc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травителю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Скорость травления на уровне 50-100 нм (наиболее технологичное значение (рисунок 1)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Селективность травления (отношение скоростей травления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GaAs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InGaP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&gt; 300 (дает возможность контролировать боковой «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подтрав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а значит пробивное напряжение, при увеличении времени травления) (рисунок 2)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3AEEF1-AB43-1F86-7FA7-E5AF73C490F1}"/>
              </a:ext>
            </a:extLst>
          </p:cNvPr>
          <p:cNvSpPr txBox="1"/>
          <p:nvPr/>
        </p:nvSpPr>
        <p:spPr>
          <a:xfrm>
            <a:off x="2739880" y="1578905"/>
            <a:ext cx="6712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селективного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травителя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псевдоморфных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552C54AE-E179-AD5D-3C20-58FD50156AB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79"/>
          <a:stretch/>
        </p:blipFill>
        <p:spPr>
          <a:xfrm>
            <a:off x="4331148" y="2097950"/>
            <a:ext cx="2764414" cy="194662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F276E0C-4569-2431-C19E-A326B84C01D9}"/>
              </a:ext>
            </a:extLst>
          </p:cNvPr>
          <p:cNvSpPr txBox="1"/>
          <p:nvPr/>
        </p:nvSpPr>
        <p:spPr>
          <a:xfrm>
            <a:off x="4119419" y="3848996"/>
            <a:ext cx="3414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Рисунок 1. Зависимость скоростей траления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InGaP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GaAs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от рН раствора</a:t>
            </a:r>
            <a:endParaRPr lang="ru-RU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F7B0326-FAC9-C00B-2857-8A223A721E74}"/>
              </a:ext>
            </a:extLst>
          </p:cNvPr>
          <p:cNvSpPr txBox="1"/>
          <p:nvPr/>
        </p:nvSpPr>
        <p:spPr>
          <a:xfrm>
            <a:off x="4119419" y="6262408"/>
            <a:ext cx="3414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Рисунок 2. Зависимость селективности траления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InGaP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GaAs</a:t>
            </a: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от рН раствора</a:t>
            </a:r>
            <a:endParaRPr lang="ru-RU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DA3383B-BBED-EE92-33B0-9C3A4D1F102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40" b="5383"/>
          <a:stretch/>
        </p:blipFill>
        <p:spPr>
          <a:xfrm>
            <a:off x="4331148" y="4485331"/>
            <a:ext cx="2765122" cy="1791855"/>
          </a:xfrm>
          <a:prstGeom prst="rect">
            <a:avLst/>
          </a:prstGeom>
        </p:spPr>
      </p:pic>
      <p:sp>
        <p:nvSpPr>
          <p:cNvPr id="20" name="Подзаголовок 2">
            <a:extLst>
              <a:ext uri="{FF2B5EF4-FFF2-40B4-BE49-F238E27FC236}">
                <a16:creationId xmlns:a16="http://schemas.microsoft.com/office/drawing/2014/main" id="{7AABCF72-2E56-DAA9-835E-0F3CAA728051}"/>
              </a:ext>
            </a:extLst>
          </p:cNvPr>
          <p:cNvSpPr txBox="1">
            <a:spLocks/>
          </p:cNvSpPr>
          <p:nvPr/>
        </p:nvSpPr>
        <p:spPr>
          <a:xfrm>
            <a:off x="7534315" y="2168204"/>
            <a:ext cx="4460961" cy="45546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9580" algn="just">
              <a:lnSpc>
                <a:spcPct val="100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Выбранные по значениям селективности и скорости травления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травители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 группы сульфатных (№ А-2) и цитратных (№ А-9) были опробованы на рабочей структуре.</a:t>
            </a:r>
          </a:p>
          <a:p>
            <a:pPr indent="449580" algn="just">
              <a:lnSpc>
                <a:spcPct val="100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данной работе было проведено экспериментальное определение скоростей травления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GaAs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InGaP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сульфатных, фосфатных и цитратных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травителей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49580" algn="just">
              <a:lnSpc>
                <a:spcPct val="100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Выбраны оптимальные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травители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параметрам время травления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GaAs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селективность травления.</a:t>
            </a:r>
          </a:p>
          <a:p>
            <a:pPr indent="449580" algn="just">
              <a:lnSpc>
                <a:spcPct val="100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Изготовлены тестовые транзисторы с различным временем травления для оценки стойкости стоп-слоя. По параметру ток насыщения оптимальным признан цитратный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травитель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А-9.</a:t>
            </a:r>
          </a:p>
          <a:p>
            <a:pPr indent="449580" algn="just">
              <a:lnSpc>
                <a:spcPct val="100000"/>
              </a:lnSpc>
              <a:spcBef>
                <a:spcPts val="600"/>
              </a:spcBef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2379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206</Words>
  <Application>Microsoft Office PowerPoint</Application>
  <PresentationFormat>Широкоэкранный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Даниил Огнев</dc:creator>
  <cp:lastModifiedBy>Даниил Огнев</cp:lastModifiedBy>
  <cp:revision>4</cp:revision>
  <dcterms:created xsi:type="dcterms:W3CDTF">2024-03-24T16:13:30Z</dcterms:created>
  <dcterms:modified xsi:type="dcterms:W3CDTF">2024-03-24T19:16:50Z</dcterms:modified>
</cp:coreProperties>
</file>