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>
        <p:scale>
          <a:sx n="30" d="100"/>
          <a:sy n="30" d="100"/>
        </p:scale>
        <p:origin x="1332" y="-2334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7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5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8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3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7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3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6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4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0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DD491-4EF2-4C07-B961-DAC7A5D851E3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EFC6-DB1A-4CD4-9374-366EBA648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ALEX\САЙТЫ, СТЕНДЫ И ПРЕЗЕНТАЦИИ\ПРЕЗЕНТАЦИИ\TvGu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22015"/>
            <a:ext cx="10668000" cy="23962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99598" y="2595194"/>
            <a:ext cx="14529683" cy="13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ПРОГРАММНО-АППАРАТНЫЙ КОМПЛЕКС ДЛЯ ИНДИКАЦИИ </a:t>
            </a:r>
          </a:p>
          <a:p>
            <a:pPr algn="ctr">
              <a:lnSpc>
                <a:spcPct val="115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РЕЗУЛЬТАТОВ ФИЗИЧЕСКИХ ИЗМЕРЕНИЙ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4241" y="4040570"/>
            <a:ext cx="5137753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Шалаев Антон  Михайлович</a:t>
            </a:r>
            <a:endParaRPr lang="ru-RU" sz="3200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6050" y="248470"/>
            <a:ext cx="10668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Каргинские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чтения</a:t>
            </a:r>
          </a:p>
          <a:p>
            <a:pPr algn="just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научно-техническая конференция        «Физика, химия и новые технологии»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8221" y="6017558"/>
            <a:ext cx="595462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программно-аппаратного комплекса (ПАК) для индикации результатов измерений при изучении динамики связанных тел на машине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Атвуда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049" y="6208642"/>
            <a:ext cx="50711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Совершенствование способов и техник лабораторных физических измерений с использованием современных программных решений.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72850" y="5984285"/>
            <a:ext cx="98679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метрологических параметров электронного блока управления машины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Атвуда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Модернизация корпуса для ПАК на основе созданной ЭВМ программы;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схемы подключения к плате с чипом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Cyclone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IVE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индикации с возможностью фиксации результатов трёх измерений.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88921" y="4707302"/>
            <a:ext cx="15881684" cy="168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Тверской государственный университет</a:t>
            </a:r>
            <a:endParaRPr lang="ru-RU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Кафедра прикладной физики</a:t>
            </a:r>
            <a:endParaRPr lang="ru-RU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28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3" name="Picture 2" descr="https://sun9-80.userapi.com/impg/bzObQ1htqaoKYk_MUB0XsfmVlgKWvmkg2uSWoQ/DR5Bu--LUSM.jpg?size=812x1190&amp;quality=95&amp;sign=5846809353e3a97e02f79b9266648c2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20064" y="19048774"/>
            <a:ext cx="4980812" cy="612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52500" y="25774854"/>
            <a:ext cx="792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Рис. 3. Схема программно-аппаратного комплекса.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02161" y="25665396"/>
            <a:ext cx="8702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Рис. 4. Свидетельство о государственной регистрации </a:t>
            </a:r>
          </a:p>
          <a:p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программы для ЭВМ.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7FD7E33-4291-4E3D-B0CD-5CD9D2FFE612}"/>
              </a:ext>
            </a:extLst>
          </p:cNvPr>
          <p:cNvGrpSpPr/>
          <p:nvPr/>
        </p:nvGrpSpPr>
        <p:grpSpPr>
          <a:xfrm>
            <a:off x="1020699" y="19428584"/>
            <a:ext cx="9739312" cy="6046175"/>
            <a:chOff x="952500" y="19521735"/>
            <a:chExt cx="9739312" cy="6046175"/>
          </a:xfrm>
        </p:grpSpPr>
        <p:pic>
          <p:nvPicPr>
            <p:cNvPr id="18" name="Рисунок 17" descr="https://sun9-56.userapi.com/impg/BvP4NgBZ9qpXpRGQ9m7Mg_CjcX0M-jJp395iMw/9-1Kv6Dyi5U.jpg?size=1440x1039&amp;quality=95&amp;sign=80fe80306aa36bb4b873a0b7903a75d5&amp;c_uniq_tag=AYHR7xJVRwfPLRxlQBAM43WVcGb7V67i_GGT4OJ1Nf8&amp;type=album"/>
            <p:cNvPicPr/>
            <p:nvPr/>
          </p:nvPicPr>
          <p:blipFill>
            <a:blip r:embed="rId6"/>
            <a:srcRect l="5233" t="6840" r="5635" b="9180"/>
            <a:stretch>
              <a:fillRect/>
            </a:stretch>
          </p:blipFill>
          <p:spPr bwMode="auto">
            <a:xfrm>
              <a:off x="952500" y="19521735"/>
              <a:ext cx="9739312" cy="60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Рисунок 7"/>
            <p:cNvPicPr>
              <a:picLocks noChangeAspect="1" noChangeArrowheads="1"/>
            </p:cNvPicPr>
            <p:nvPr/>
          </p:nvPicPr>
          <p:blipFill>
            <a:blip r:embed="rId7"/>
            <a:srcRect l="12794" t="9923" b="10724"/>
            <a:stretch>
              <a:fillRect/>
            </a:stretch>
          </p:blipFill>
          <p:spPr bwMode="auto">
            <a:xfrm>
              <a:off x="8164212" y="21116067"/>
              <a:ext cx="2479975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33400" y="10423928"/>
            <a:ext cx="20850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Модернизация блока корпуса – более мобильный и компактный корпус, 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разъём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VGA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 переключателями и элементами индикации.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«Программы регистрации и индикации цифровой информации на мониторе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VGA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Монтаж и программирование ПЛИС в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QuartusII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Программное подключение физических внешних сигналов формата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QuartusII</a:t>
            </a: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к плате </a:t>
            </a:r>
            <a:r>
              <a:rPr lang="en-US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CycloneIVE</a:t>
            </a: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138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8921" y="13773743"/>
            <a:ext cx="3527545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2138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2138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2500" y="17106900"/>
            <a:ext cx="6629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Рис. 1. Общий символьный графический текст программы в формате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QuartusII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2261529" y="17506246"/>
            <a:ext cx="4347216" cy="432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Рис. 2. Пример интерфейса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rcRect l="2905" b="10553"/>
          <a:stretch>
            <a:fillRect/>
          </a:stretch>
        </p:blipFill>
        <p:spPr bwMode="auto">
          <a:xfrm>
            <a:off x="9669399" y="13871101"/>
            <a:ext cx="9701146" cy="348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276850" y="6017558"/>
            <a:ext cx="0" cy="331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372850" y="6036608"/>
            <a:ext cx="0" cy="3316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DBE462-FFE9-403A-AFCE-5F85BBC45BF6}"/>
              </a:ext>
            </a:extLst>
          </p:cNvPr>
          <p:cNvSpPr txBox="1"/>
          <p:nvPr/>
        </p:nvSpPr>
        <p:spPr>
          <a:xfrm>
            <a:off x="15064735" y="5023543"/>
            <a:ext cx="631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Иванова А.И.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A7F48F-44E1-4239-94E9-5C9A6174B6FE}"/>
              </a:ext>
            </a:extLst>
          </p:cNvPr>
          <p:cNvSpPr/>
          <p:nvPr/>
        </p:nvSpPr>
        <p:spPr>
          <a:xfrm>
            <a:off x="0" y="9767157"/>
            <a:ext cx="21383625" cy="58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 программное обеспечение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D6561F9-693C-4D2B-B515-D31306D02EB7}"/>
              </a:ext>
            </a:extLst>
          </p:cNvPr>
          <p:cNvSpPr/>
          <p:nvPr/>
        </p:nvSpPr>
        <p:spPr>
          <a:xfrm>
            <a:off x="0" y="18284320"/>
            <a:ext cx="21383625" cy="582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76CA7B4-F9C9-4734-934A-17C22C48E637}"/>
              </a:ext>
            </a:extLst>
          </p:cNvPr>
          <p:cNvSpPr/>
          <p:nvPr/>
        </p:nvSpPr>
        <p:spPr>
          <a:xfrm>
            <a:off x="339497" y="26598169"/>
            <a:ext cx="206093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 запуске ПАК фотоэлектрические датчики машины </a:t>
            </a:r>
            <a:r>
              <a:rPr lang="ru-RU" sz="32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Атвуда</a:t>
            </a: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считывают и посылают сигнал на устройство с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программируемой логической интегральной схемой (</a:t>
            </a: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ПЛИС), сигнал обрабатывается и передает  данные на монитор. На мониторе показываются результаты измерений, которые можно анализировать и делать выводы по ходу выполнения исследований.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Созданный ПАК является безопасной, мобильной и компактной лабораторной установкой, позволяющей фиксировать результаты нескольких измерений, что заметно ускоряет и упрощает выполнение поставленных задач исследователем. </a:t>
            </a:r>
          </a:p>
        </p:txBody>
      </p:sp>
    </p:spTree>
    <p:extLst>
      <p:ext uri="{BB962C8B-B14F-4D97-AF65-F5344CB8AC3E}">
        <p14:creationId xmlns:p14="http://schemas.microsoft.com/office/powerpoint/2010/main" val="2631219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279</Words>
  <Application>Microsoft Office PowerPoint</Application>
  <PresentationFormat>Произвольный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Александра Ивановна</dc:creator>
  <cp:lastModifiedBy>Александра</cp:lastModifiedBy>
  <cp:revision>21</cp:revision>
  <dcterms:created xsi:type="dcterms:W3CDTF">2024-03-14T11:18:15Z</dcterms:created>
  <dcterms:modified xsi:type="dcterms:W3CDTF">2024-03-24T09:32:35Z</dcterms:modified>
</cp:coreProperties>
</file>