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8" r:id="rId2"/>
    <p:sldId id="257" r:id="rId3"/>
    <p:sldId id="259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" initials="А" lastIdx="1" clrIdx="0">
    <p:extLst>
      <p:ext uri="{19B8F6BF-5375-455C-9EA6-DF929625EA0E}">
        <p15:presenceInfo xmlns:p15="http://schemas.microsoft.com/office/powerpoint/2012/main" userId="Александ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80" autoAdjust="0"/>
    <p:restoredTop sz="94660"/>
  </p:normalViewPr>
  <p:slideViewPr>
    <p:cSldViewPr snapToGrid="0">
      <p:cViewPr varScale="1">
        <p:scale>
          <a:sx n="55" d="100"/>
          <a:sy n="55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FFF32-8322-49F7-8A66-CD2A606410DB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52ADB-C81E-4E52-B41D-84A0E65FA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41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52ADB-C81E-4E52-B41D-84A0E65FA71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43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76AF2-22DD-0D57-CACF-B9C163B39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ED9FE2-3CA3-5603-E26E-32F7776D2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14E9A-AE35-64D6-7200-E575D45A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48C19-EAA3-3FA4-86B0-116788100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3BCF84-F4E9-0B42-DA1B-ADF77DBE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8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F39CC-03A6-E55E-9F67-A19AC970B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14D881-03C0-1B77-81F4-3BE13C7F3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D967B9-7506-A888-8D08-E4E11B2B8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3483DA-47B3-3480-1A1D-E5BC00F25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613AF-E0C7-64D4-BAD5-81168E7A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75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7D015F-471B-52B8-E78A-05147557C4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24B0AF-E66E-6D7E-1A40-063FCEA78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5D0A8-5FE2-9C0F-2B53-C974FF7C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860C14-2169-8F6C-FC0D-92AF2AA97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90D950-7DD4-D0F8-6A3C-035996BC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9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C2DB4-A61A-7073-4B48-8FBA78FA0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79AF78-E163-C7E8-FE65-B5182EFBE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A29A62-743B-3E5E-14CB-BA186867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8B655-1D91-F2A1-5378-FD2B77D7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1B9A45-6087-7CC2-99D7-F7AF19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52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09E77-76DD-469D-3495-5EE46D1D8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421749-BD3D-FDE0-1ED4-AFF06294A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ABBA50-2CB8-44E7-A19C-AD932B168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FAF7BC-57E1-5CBD-7011-D7CC192D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416EC0-490B-E33D-578B-6C923D9A1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4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49A06-3767-380A-76DE-A4B47966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5B2B69-EAB1-FC58-05A9-45EA61110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BC4AA-3802-0837-3367-7D079DA3D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188287-A6CD-C432-B7A6-E5171225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D81FD1-A6AE-D8A7-AE6F-9FF6EE47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A9B9BD-35CC-152C-B3D2-3B4323D4A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40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9895F-C00A-6DE5-F272-7D92A1F76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D45731-9AAC-E17B-7AA7-8E9BDE01E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E7D6C-3BB6-EEE2-4BBC-88E967394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D0D1AE-A013-AF11-72F1-1F0179EC2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81874E-4E1C-6CAD-6D20-1B0ADF1E5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7E26C6-354D-B8D5-4244-86FFD724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7F1F94-DB22-4368-76A0-99CD21DF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F6D3D5-83B0-F884-36C1-2A7242B4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99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FA53E-2C8A-403E-5D94-1DB09CEC3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79D9C9-53BE-1D5C-A19B-5F33FADF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DC9CCE-8142-F367-17A7-A7325F3A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85E1D2-4208-881E-37A4-A340E344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93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5EBD3D-FF87-033B-D913-3818EA335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38ECB3-88EA-6C00-4A60-20BFE03B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E4669E-9834-199C-D206-F17EC363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78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6908A-E7ED-446E-38DE-5EEC724B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B69CC0-C3E7-012E-6FF6-4BA30CC9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FFB727-2985-31D9-4F3D-FB463C30D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DFF64A-D834-9825-BBB5-271B9493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91E1BF-0F8E-FFB6-E257-91F20E923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A5DF1C-AB70-5D82-63B6-DFA5D380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21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9AD3E-14F0-752C-E03C-EB12CDB80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07971F-A349-1DE4-4394-B740988D5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DCBB4B-FDE3-468E-0012-34970D9F5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4DFA6C-A961-BAE4-E484-FAE96629F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B494D4-2F20-1407-A35B-04454746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66845F-CD7B-5AC0-E6E4-4BB0987A8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74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12378-C908-0CB4-110A-168458CF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B7814C-91B2-7C5A-7F7D-F595D949A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B491A8-2121-D65C-7C0C-E9FD57317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6C6AB-E381-4481-9D27-E25E6861DC8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39A9A2-E278-87DC-8AF8-7B6E99817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D63BE4-3956-B5F1-02CA-A289A6090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E7DCA-52D2-4E5D-AB04-06C08273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04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63CCE-EE7B-D526-F5B7-55725833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717" y="438456"/>
            <a:ext cx="64855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ООПТ ПАМЯТНИК ПРИРОДЫ «ЛЕСОПАРК КОНАКОВСКИЙ»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CEE37D-22DC-9CEF-4567-C71563060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2605" y="4713140"/>
            <a:ext cx="4527998" cy="2021603"/>
          </a:xfrm>
        </p:spPr>
        <p:txBody>
          <a:bodyPr/>
          <a:lstStyle/>
          <a:p>
            <a:pPr marL="0" indent="0" algn="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 студентка 3 курса специальности «Правовое обеспечение таможенной деятельности»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Патраш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D8E0B3-12D2-3839-3760-B25EE8143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80338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0BDB43-DBD0-6F34-B02E-4A538212D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10" y="2144860"/>
            <a:ext cx="2315169" cy="23151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9DECEE-3ABC-3DC0-F031-27B3DA4FA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80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7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27A885-9A91-270C-6106-0B4C07F4D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B44259-8727-6680-F9BC-CB431751A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333" y="3243056"/>
            <a:ext cx="8547333" cy="3718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A02E42-BCE0-CCE2-4168-3E704313B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" y="0"/>
            <a:ext cx="12182535" cy="6858000"/>
          </a:xfrm>
          <a:prstGeom prst="rect">
            <a:avLst/>
          </a:prstGeom>
          <a:solidFill>
            <a:schemeClr val="accent6">
              <a:lumMod val="50000"/>
              <a:alpha val="30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4034CF-1FC0-A92B-3424-978D304B399F}"/>
              </a:ext>
            </a:extLst>
          </p:cNvPr>
          <p:cNvSpPr txBox="1"/>
          <p:nvPr/>
        </p:nvSpPr>
        <p:spPr>
          <a:xfrm>
            <a:off x="210356" y="117693"/>
            <a:ext cx="6628321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«Лесопарк Конаковский» (или Конаковский бор) был создан 2 октября 2007 года. 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Постановлением Правительства Тверской области от 23.03.2020 № 110-пп утвержден паспорт особо охраняемой природной территории регионального значения – памятника природы «Лесопарк Конаковский». Памятник природы «Лесопарк Конаковский» расположен в городе Конаково, на правом берегу Иваньковского водохранилища, между правыми притоками реки Волги: реками Сучок и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Донховка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на территории 94-го, 97-го и 98-го кварталов Вяземского участкового лесничества Тверского лесничества. 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момента получения паспорта в границах памятника природы запрещается всякая деятельность, влекущая за собой нарушение сохранности памятника природы, в том числе разжигание огня, вырубка деревьев, возведение постоянных и временных построек, разведка и добыча полезных ископаемых, осуществление научной деятельности, сбор грибов и ягод без использования механических приспособлений, применение пиротехнических средств. Однако стоит отметить одну особенность правового режима – сосновый бор можно посещать для рекреационных целей, на берегу реки оборудованы прекрасные песчаные пляжи.</a:t>
            </a:r>
          </a:p>
          <a:p>
            <a:pPr algn="just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4BE08-B447-A4AB-F69D-1C1025C10C1C}"/>
              </a:ext>
            </a:extLst>
          </p:cNvPr>
          <p:cNvSpPr txBox="1"/>
          <p:nvPr/>
        </p:nvSpPr>
        <p:spPr>
          <a:xfrm>
            <a:off x="7276564" y="3805311"/>
            <a:ext cx="4705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Конаковском бору обитают десятки видов млекопитающих, пресмыкающихся и птиц. Есть животные, которые занесены в Красную книгу: муравьиный лев, махаон, веретеница ломкая, дятел белоспинный. На территории парка в период с 2015 г. по 2022 г. было выявлено 8 видов растений и 3 вида лишайников, занесенных в Красную книгу Тверской области. </a:t>
            </a:r>
          </a:p>
        </p:txBody>
      </p:sp>
    </p:spTree>
    <p:extLst>
      <p:ext uri="{BB962C8B-B14F-4D97-AF65-F5344CB8AC3E}">
        <p14:creationId xmlns:p14="http://schemas.microsoft.com/office/powerpoint/2010/main" val="38840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69B6F9-F9BA-1CD9-A181-BBA08B9AB453}"/>
              </a:ext>
            </a:extLst>
          </p:cNvPr>
          <p:cNvSpPr txBox="1"/>
          <p:nvPr/>
        </p:nvSpPr>
        <p:spPr>
          <a:xfrm>
            <a:off x="774700" y="311955"/>
            <a:ext cx="6353398" cy="280076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место я посещаю достаточно часто, для меня оно ассоциируется исключительно с приятными воспоминаниями и моментами. Стоит отметить, что в бору всегда очень чисто, люди соблюдают установленные правила, воздух свежий и насыщенный хвоей. Помимо сосен, нам открывается прекрасный вид с берегов Волги. В Конаковском бору есть множество родников с чистой водой, это особенно прекрасно во время прогулки в жаркий день. Также, в лесопарке есть площадки для детей и забавные фигурки, сделанные из дерева. Для меня это одно из самых удивительных и атмосферных мест не только в Тверской области, но и во всей России.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A35B4F-F4D1-6B4D-24A3-4C0BC31C9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00855"/>
            <a:ext cx="3568700" cy="47582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3F6E65-4C70-7287-D33E-25F1F9327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333070"/>
            <a:ext cx="5067299" cy="3321730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6963855-DFC4-DB6A-66DF-0AF8535A5470}"/>
              </a:ext>
            </a:extLst>
          </p:cNvPr>
          <p:cNvCxnSpPr/>
          <p:nvPr/>
        </p:nvCxnSpPr>
        <p:spPr>
          <a:xfrm flipH="1">
            <a:off x="6840648" y="5892800"/>
            <a:ext cx="574899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D7D7C1D-4AFF-F813-F63E-23B80BBC3292}"/>
              </a:ext>
            </a:extLst>
          </p:cNvPr>
          <p:cNvSpPr txBox="1"/>
          <p:nvPr/>
        </p:nvSpPr>
        <p:spPr>
          <a:xfrm>
            <a:off x="8102600" y="5638800"/>
            <a:ext cx="35687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Замечательный мост, который приводит нас прямо к сосновому бору.</a:t>
            </a:r>
          </a:p>
        </p:txBody>
      </p:sp>
    </p:spTree>
    <p:extLst>
      <p:ext uri="{BB962C8B-B14F-4D97-AF65-F5344CB8AC3E}">
        <p14:creationId xmlns:p14="http://schemas.microsoft.com/office/powerpoint/2010/main" val="11191165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367</Words>
  <Application>Microsoft Office PowerPoint</Application>
  <PresentationFormat>Широкоэкранный</PresentationFormat>
  <Paragraphs>9</Paragraphs>
  <Slides>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ООПТ ПАМЯТНИК ПРИРОДЫ «ЛЕСОПАРК КОНАКОВСКИЙ»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ООПТ ПАМЯТНИК ПРИРОДЫ «СОСНОВЫЙ БОР»</dc:title>
  <dc:creator>Александр</dc:creator>
  <cp:lastModifiedBy>Васильчук Юлия Владимировна</cp:lastModifiedBy>
  <cp:revision>9</cp:revision>
  <dcterms:created xsi:type="dcterms:W3CDTF">2024-05-20T19:07:14Z</dcterms:created>
  <dcterms:modified xsi:type="dcterms:W3CDTF">2024-06-05T09:56:07Z</dcterms:modified>
</cp:coreProperties>
</file>