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3DA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6" d="100"/>
          <a:sy n="66" d="100"/>
        </p:scale>
        <p:origin x="600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5A19A16-2DFE-496F-A7D8-CA255899210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>
                <a:latin typeface="Montserrat" panose="00000500000000000000" pitchFamily="2" charset="-52"/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5CEAE4A0-7AEF-4DF8-9975-E105351B882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latin typeface="Montserrat" panose="00000500000000000000" pitchFamily="2" charset="-52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12308832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2BA75F1-A44F-455E-9FFE-E77F1AEA114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242200" y="352282"/>
            <a:ext cx="9111600" cy="1325563"/>
          </a:xfrm>
        </p:spPr>
        <p:txBody>
          <a:bodyPr/>
          <a:lstStyle>
            <a:lvl1pPr>
              <a:defRPr>
                <a:latin typeface="Montserrat" panose="00000500000000000000" pitchFamily="2" charset="-52"/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2C1CECC4-5EBE-470D-AA6D-BC49507B62D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Montserrat" panose="00000500000000000000" pitchFamily="2" charset="-52"/>
              </a:defRPr>
            </a:lvl1pPr>
            <a:lvl2pPr>
              <a:defRPr>
                <a:latin typeface="Montserrat" panose="00000500000000000000" pitchFamily="2" charset="-52"/>
              </a:defRPr>
            </a:lvl2pPr>
            <a:lvl3pPr>
              <a:defRPr>
                <a:latin typeface="Montserrat" panose="00000500000000000000" pitchFamily="2" charset="-52"/>
              </a:defRPr>
            </a:lvl3pPr>
            <a:lvl4pPr>
              <a:defRPr>
                <a:latin typeface="Montserrat" panose="00000500000000000000" pitchFamily="2" charset="-52"/>
              </a:defRPr>
            </a:lvl4pPr>
            <a:lvl5pPr>
              <a:defRPr>
                <a:latin typeface="Montserrat" panose="00000500000000000000" pitchFamily="2" charset="-52"/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F973DD83-CB7F-4519-94C6-B7B3DC55844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72523"/>
            <a:ext cx="12192000" cy="353523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EA4F14C2-4C8E-4ABC-B2BA-73A4C51798A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352281"/>
            <a:ext cx="1000309" cy="1325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69022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65C94452-2F3A-4DA5-8E75-EFF394DEACE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>
            <a:lvl1pPr>
              <a:defRPr>
                <a:latin typeface="Montserrat" panose="00000500000000000000" pitchFamily="2" charset="-52"/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6053A3C8-E2CB-41D7-B764-818AF958791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>
            <a:lvl1pPr>
              <a:defRPr>
                <a:latin typeface="Montserrat" panose="00000500000000000000" pitchFamily="2" charset="-52"/>
              </a:defRPr>
            </a:lvl1pPr>
            <a:lvl2pPr>
              <a:defRPr>
                <a:latin typeface="Montserrat" panose="00000500000000000000" pitchFamily="2" charset="-52"/>
              </a:defRPr>
            </a:lvl2pPr>
            <a:lvl3pPr>
              <a:defRPr>
                <a:latin typeface="Montserrat" panose="00000500000000000000" pitchFamily="2" charset="-52"/>
              </a:defRPr>
            </a:lvl3pPr>
            <a:lvl4pPr>
              <a:defRPr>
                <a:latin typeface="Montserrat" panose="00000500000000000000" pitchFamily="2" charset="-52"/>
              </a:defRPr>
            </a:lvl4pPr>
            <a:lvl5pPr>
              <a:defRPr>
                <a:latin typeface="Montserrat" panose="00000500000000000000" pitchFamily="2" charset="-52"/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C7855468-A065-466A-ADCA-A42B5BA24BB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72523"/>
            <a:ext cx="12192000" cy="3535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17437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7AB463B-3DCF-4482-96B8-A4D3658DFD7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242456" y="365125"/>
            <a:ext cx="9111343" cy="1325563"/>
          </a:xfrm>
        </p:spPr>
        <p:txBody>
          <a:bodyPr/>
          <a:lstStyle>
            <a:lvl1pPr>
              <a:defRPr>
                <a:latin typeface="Montserrat" panose="00000500000000000000" pitchFamily="2" charset="-52"/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A88E249-A53E-4CE9-B4C4-8580927E0A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Montserrat" panose="00000500000000000000" pitchFamily="2" charset="-52"/>
              </a:defRPr>
            </a:lvl1pPr>
            <a:lvl2pPr>
              <a:defRPr>
                <a:latin typeface="Montserrat" panose="00000500000000000000" pitchFamily="2" charset="-52"/>
              </a:defRPr>
            </a:lvl2pPr>
            <a:lvl3pPr>
              <a:defRPr>
                <a:latin typeface="Montserrat" panose="00000500000000000000" pitchFamily="2" charset="-52"/>
              </a:defRPr>
            </a:lvl3pPr>
            <a:lvl4pPr>
              <a:defRPr>
                <a:latin typeface="Montserrat" panose="00000500000000000000" pitchFamily="2" charset="-52"/>
              </a:defRPr>
            </a:lvl4pPr>
            <a:lvl5pPr>
              <a:defRPr>
                <a:latin typeface="Montserrat" panose="00000500000000000000" pitchFamily="2" charset="-52"/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EEEE15C2-2C22-49AA-BF05-3B3A410B165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199" y="365125"/>
            <a:ext cx="1000309" cy="1325563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D8A790EC-E10D-48BD-8F73-5D83A5A760C7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92875"/>
            <a:ext cx="12192000" cy="3535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56221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solidFill>
          <a:srgbClr val="2A3DA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3012CF9-86C7-4FEF-B42B-92695AC074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>
                <a:solidFill>
                  <a:schemeClr val="bg1"/>
                </a:solidFill>
                <a:latin typeface="Montserrat" panose="00000500000000000000" pitchFamily="2" charset="-52"/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2EFFDCE0-4709-4347-9BD1-0ECEA922109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  <a:latin typeface="Montserrat" panose="00000500000000000000" pitchFamily="2" charset="-52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B249C24C-B16F-46E3-B702-B2A5B5081F4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850" y="175259"/>
            <a:ext cx="4284436" cy="1390038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1C29BB88-EB33-40F0-8B50-8F9E06666A6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19981"/>
            <a:ext cx="12192000" cy="3535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07011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77B85EE-06E8-466E-9F30-BE36FE4B59A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242200" y="320675"/>
            <a:ext cx="9111600" cy="1325563"/>
          </a:xfrm>
        </p:spPr>
        <p:txBody>
          <a:bodyPr/>
          <a:lstStyle>
            <a:lvl1pPr>
              <a:defRPr>
                <a:latin typeface="Montserrat" panose="00000500000000000000" pitchFamily="2" charset="-52"/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C1611F0-5C39-4DC5-8EEE-4A4300CADA8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>
                <a:latin typeface="Montserrat" panose="00000500000000000000" pitchFamily="2" charset="-52"/>
              </a:defRPr>
            </a:lvl1pPr>
            <a:lvl2pPr>
              <a:defRPr>
                <a:latin typeface="Montserrat" panose="00000500000000000000" pitchFamily="2" charset="-52"/>
              </a:defRPr>
            </a:lvl2pPr>
            <a:lvl3pPr>
              <a:defRPr>
                <a:latin typeface="Montserrat" panose="00000500000000000000" pitchFamily="2" charset="-52"/>
              </a:defRPr>
            </a:lvl3pPr>
            <a:lvl4pPr>
              <a:defRPr>
                <a:latin typeface="Montserrat" panose="00000500000000000000" pitchFamily="2" charset="-52"/>
              </a:defRPr>
            </a:lvl4pPr>
            <a:lvl5pPr>
              <a:defRPr>
                <a:latin typeface="Montserrat" panose="00000500000000000000" pitchFamily="2" charset="-52"/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054C0150-6020-4845-9C29-B63DD6A69C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>
                <a:latin typeface="Montserrat" panose="00000500000000000000" pitchFamily="2" charset="-52"/>
              </a:defRPr>
            </a:lvl1pPr>
            <a:lvl2pPr>
              <a:defRPr>
                <a:latin typeface="Montserrat" panose="00000500000000000000" pitchFamily="2" charset="-52"/>
              </a:defRPr>
            </a:lvl2pPr>
            <a:lvl3pPr>
              <a:defRPr>
                <a:latin typeface="Montserrat" panose="00000500000000000000" pitchFamily="2" charset="-52"/>
              </a:defRPr>
            </a:lvl3pPr>
            <a:lvl4pPr>
              <a:defRPr>
                <a:latin typeface="Montserrat" panose="00000500000000000000" pitchFamily="2" charset="-52"/>
              </a:defRPr>
            </a:lvl4pPr>
            <a:lvl5pPr>
              <a:defRPr>
                <a:latin typeface="Montserrat" panose="00000500000000000000" pitchFamily="2" charset="-52"/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39F5F252-D6BA-4841-92FB-79CF5C17A06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199" y="365125"/>
            <a:ext cx="1000309" cy="1325563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99F4294F-8F0E-43F1-8B80-09E4911BB03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96179"/>
            <a:ext cx="12192000" cy="3535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44330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28DE41D-9E96-4BDA-B272-5AA27E7D493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240612" y="301170"/>
            <a:ext cx="9111600" cy="1325563"/>
          </a:xfrm>
        </p:spPr>
        <p:txBody>
          <a:bodyPr/>
          <a:lstStyle>
            <a:lvl1pPr>
              <a:defRPr>
                <a:latin typeface="Montserrat" panose="00000500000000000000" pitchFamily="2" charset="-52"/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A27893FC-0D88-4F2F-BA94-7279976F2F5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>
                <a:latin typeface="Montserrat" panose="00000500000000000000" pitchFamily="2" charset="-5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79B4F76D-C796-4BF3-81ED-3A78495FFE3E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3363E8AA-66BD-4AEC-971A-AE51A6E782FC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585DF4E3-234C-47D2-93D3-28AC25093A92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C2A044D7-B463-48F0-99F8-8E6BB8DAEAB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199" y="365125"/>
            <a:ext cx="1000309" cy="1325563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063C9647-4031-4BD5-AC89-052A57E9D2C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96179"/>
            <a:ext cx="12192000" cy="3535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97541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3FBC7F4-577B-41C8-A7AC-B116520359B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242200" y="365124"/>
            <a:ext cx="9111600" cy="1325563"/>
          </a:xfrm>
        </p:spPr>
        <p:txBody>
          <a:bodyPr/>
          <a:lstStyle>
            <a:lvl1pPr>
              <a:defRPr>
                <a:latin typeface="Montserrat" panose="00000500000000000000" pitchFamily="2" charset="-52"/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45F624F7-4B37-4125-8993-F5E9D19C706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199" y="365125"/>
            <a:ext cx="1000309" cy="1325563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BBD1C6FA-9182-49CA-9083-E84FEF2FB117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07069"/>
            <a:ext cx="12192000" cy="3535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32315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EB185130-860E-4413-B451-70E8509CAE8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857" y="208715"/>
            <a:ext cx="3679371" cy="1358914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1A66A371-A50C-4F2F-971F-01A26A6BE0F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72523"/>
            <a:ext cx="12192000" cy="3535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25906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AF6A374-C2A1-4ED7-9212-6C72CDAC83E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>
                <a:latin typeface="Montserrat" panose="00000500000000000000" pitchFamily="2" charset="-52"/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1EC1D1E-063E-4AFE-BD30-93F039A339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>
                <a:latin typeface="Montserrat" panose="00000500000000000000" pitchFamily="2" charset="-52"/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BDA4BFB2-D9B8-428D-B5F9-78DA493E4C6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latin typeface="Montserrat" panose="00000500000000000000" pitchFamily="2" charset="-52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1AFDC0E8-2791-40A2-8EF2-84055FD411F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2413" y="180798"/>
            <a:ext cx="2209799" cy="816152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250AF713-2FC1-42A6-9ED3-FDB68465BE63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83409"/>
            <a:ext cx="12192000" cy="3535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2211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B796F25-355B-40B1-8B22-50E19562B10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>
                <a:latin typeface="Montserrat" panose="00000500000000000000" pitchFamily="2" charset="-52"/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8182D63D-B83D-4DB8-8BFB-F1642EEB54E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>
                <a:latin typeface="Montserrat" panose="00000500000000000000" pitchFamily="2" charset="-52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D89D9EED-1598-4F13-8C24-17049C4B7B8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latin typeface="Montserrat" panose="00000500000000000000" pitchFamily="2" charset="-52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1F39F730-E001-4B3A-BAD6-51BBB5C5320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72523"/>
            <a:ext cx="12192000" cy="353523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380E2A4D-75B2-47DB-B8D6-C5C67663345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2413" y="180798"/>
            <a:ext cx="2209799" cy="816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91495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3147BA1-1FE9-451E-990E-30F5CF853C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52282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D7FE8EC1-AD00-4D6C-8981-0D62ADA3605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41387403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Montserrat" panose="00000500000000000000" pitchFamily="2" charset="-52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Montserrat" panose="00000500000000000000" pitchFamily="2" charset="-52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Montserrat" panose="00000500000000000000" pitchFamily="2" charset="-52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Montserrat" panose="00000500000000000000" pitchFamily="2" charset="-52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Montserrat" panose="00000500000000000000" pitchFamily="2" charset="-52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Montserrat" panose="00000500000000000000" pitchFamily="2" charset="-52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0E5C025-D2CA-4883-872B-0A2B693D1D5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1E8B3FA2-532F-47C6-BCB2-C580F4D995F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367006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0</Words>
  <Application>Microsoft Office PowerPoint</Application>
  <PresentationFormat>Широкоэкранный</PresentationFormat>
  <Paragraphs>0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4" baseType="lpstr">
      <vt:lpstr>Arial</vt:lpstr>
      <vt:lpstr>Montserrat</vt:lpstr>
      <vt:lpstr>Тема Office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Павел Кравченко</dc:creator>
  <cp:lastModifiedBy>Кравченко Павел Николаевич</cp:lastModifiedBy>
  <cp:revision>9</cp:revision>
  <dcterms:created xsi:type="dcterms:W3CDTF">2020-02-13T08:15:29Z</dcterms:created>
  <dcterms:modified xsi:type="dcterms:W3CDTF">2020-02-13T08:51:15Z</dcterms:modified>
</cp:coreProperties>
</file>